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9.xml" ContentType="application/vnd.openxmlformats-officedocument.presentationml.tags+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620" r:id="rId3"/>
    <p:sldId id="260" r:id="rId4"/>
    <p:sldId id="259" r:id="rId5"/>
    <p:sldId id="2554" r:id="rId6"/>
    <p:sldId id="264" r:id="rId7"/>
    <p:sldId id="2566" r:id="rId8"/>
    <p:sldId id="2568" r:id="rId9"/>
    <p:sldId id="267" r:id="rId10"/>
    <p:sldId id="2555" r:id="rId11"/>
    <p:sldId id="2558" r:id="rId12"/>
    <p:sldId id="2556" r:id="rId13"/>
    <p:sldId id="2551" r:id="rId14"/>
    <p:sldId id="606" r:id="rId15"/>
    <p:sldId id="628" r:id="rId16"/>
    <p:sldId id="627" r:id="rId17"/>
    <p:sldId id="630" r:id="rId18"/>
    <p:sldId id="633" r:id="rId19"/>
    <p:sldId id="632" r:id="rId20"/>
    <p:sldId id="629" r:id="rId21"/>
    <p:sldId id="2553" r:id="rId22"/>
    <p:sldId id="609" r:id="rId23"/>
    <p:sldId id="624" r:id="rId24"/>
    <p:sldId id="615" r:id="rId25"/>
    <p:sldId id="2567" r:id="rId26"/>
    <p:sldId id="618" r:id="rId27"/>
    <p:sldId id="2557" r:id="rId28"/>
    <p:sldId id="634" r:id="rId29"/>
    <p:sldId id="266" r:id="rId30"/>
  </p:sldIdLst>
  <p:sldSz cx="12192000" cy="6858000"/>
  <p:notesSz cx="7102475" cy="93884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67D39E-0935-04AC-0C12-1C9368D2E591}" name="Elisabeth  White" initials="EW" userId="S::Elisabeth.White@consultingwhere.com::6f522271-820d-478b-9d16-4cc816ed5df3" providerId="AD"/>
  <p188:author id="{31AD68C5-1082-2813-8089-7E6400D62BDF}" name="Andrew Coote" initials="AC" userId="S::andrew.coote@consultingwhere.com::7313b780-5798-48c1-bab5-c4dff2f63db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1953"/>
    <a:srgbClr val="9966FF"/>
    <a:srgbClr val="4D96BB"/>
    <a:srgbClr val="8A3CC4"/>
    <a:srgbClr val="006CB9"/>
    <a:srgbClr val="909090"/>
    <a:srgbClr val="9999FF"/>
    <a:srgbClr val="6666FF"/>
    <a:srgbClr val="00CC99"/>
    <a:srgbClr val="F7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596EC-6028-4E1C-9CE7-C272D6DEAC31}" v="53" dt="2026-06-10T13:01:52.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6302" autoAdjust="0"/>
  </p:normalViewPr>
  <p:slideViewPr>
    <p:cSldViewPr snapToGrid="0">
      <p:cViewPr varScale="1">
        <p:scale>
          <a:sx n="71" d="100"/>
          <a:sy n="71" d="100"/>
        </p:scale>
        <p:origin x="1090" y="53"/>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4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White" userId="6f522271-820d-478b-9d16-4cc816ed5df3" providerId="ADAL" clId="{71AD15ED-2668-4FED-9E9A-45AEF36503FF}"/>
    <pc:docChg chg="undo custSel addSld delSld modSld">
      <pc:chgData name="Elisabeth White" userId="6f522271-820d-478b-9d16-4cc816ed5df3" providerId="ADAL" clId="{71AD15ED-2668-4FED-9E9A-45AEF36503FF}" dt="2026-06-10T13:38:40.844" v="286" actId="20577"/>
      <pc:docMkLst>
        <pc:docMk/>
      </pc:docMkLst>
      <pc:sldChg chg="del">
        <pc:chgData name="Elisabeth White" userId="6f522271-820d-478b-9d16-4cc816ed5df3" providerId="ADAL" clId="{71AD15ED-2668-4FED-9E9A-45AEF36503FF}" dt="2026-06-10T13:02:07.350" v="283" actId="2696"/>
        <pc:sldMkLst>
          <pc:docMk/>
          <pc:sldMk cId="917804927" sldId="2561"/>
        </pc:sldMkLst>
      </pc:sldChg>
      <pc:sldChg chg="addSp delSp modSp add mod">
        <pc:chgData name="Elisabeth White" userId="6f522271-820d-478b-9d16-4cc816ed5df3" providerId="ADAL" clId="{71AD15ED-2668-4FED-9E9A-45AEF36503FF}" dt="2026-06-10T13:38:40.844" v="286" actId="20577"/>
        <pc:sldMkLst>
          <pc:docMk/>
          <pc:sldMk cId="2455820146" sldId="2568"/>
        </pc:sldMkLst>
        <pc:spChg chg="add mod">
          <ac:chgData name="Elisabeth White" userId="6f522271-820d-478b-9d16-4cc816ed5df3" providerId="ADAL" clId="{71AD15ED-2668-4FED-9E9A-45AEF36503FF}" dt="2026-06-10T13:38:40.844" v="286" actId="20577"/>
          <ac:spMkLst>
            <pc:docMk/>
            <pc:sldMk cId="2455820146" sldId="2568"/>
            <ac:spMk id="3" creationId="{D5BDEFAF-23C5-6BA8-F7C3-F7C8E1BB079D}"/>
          </ac:spMkLst>
        </pc:spChg>
        <pc:spChg chg="mod topLvl">
          <ac:chgData name="Elisabeth White" userId="6f522271-820d-478b-9d16-4cc816ed5df3" providerId="ADAL" clId="{71AD15ED-2668-4FED-9E9A-45AEF36503FF}" dt="2026-06-10T12:53:42.109" v="257" actId="164"/>
          <ac:spMkLst>
            <pc:docMk/>
            <pc:sldMk cId="2455820146" sldId="2568"/>
            <ac:spMk id="13" creationId="{60B28988-FCE8-169A-ECE1-C4C8991EA5E8}"/>
          </ac:spMkLst>
        </pc:spChg>
        <pc:spChg chg="mod ord topLvl">
          <ac:chgData name="Elisabeth White" userId="6f522271-820d-478b-9d16-4cc816ed5df3" providerId="ADAL" clId="{71AD15ED-2668-4FED-9E9A-45AEF36503FF}" dt="2026-06-10T12:55:48.620" v="277" actId="1076"/>
          <ac:spMkLst>
            <pc:docMk/>
            <pc:sldMk cId="2455820146" sldId="2568"/>
            <ac:spMk id="18" creationId="{9931D798-447D-8895-D0D8-85D456FB7DD6}"/>
          </ac:spMkLst>
        </pc:spChg>
        <pc:spChg chg="mod topLvl">
          <ac:chgData name="Elisabeth White" userId="6f522271-820d-478b-9d16-4cc816ed5df3" providerId="ADAL" clId="{71AD15ED-2668-4FED-9E9A-45AEF36503FF}" dt="2026-06-10T12:54:47.433" v="263" actId="164"/>
          <ac:spMkLst>
            <pc:docMk/>
            <pc:sldMk cId="2455820146" sldId="2568"/>
            <ac:spMk id="19" creationId="{389B8096-963E-84DC-1331-036B6564B8DA}"/>
          </ac:spMkLst>
        </pc:spChg>
        <pc:spChg chg="mod topLvl">
          <ac:chgData name="Elisabeth White" userId="6f522271-820d-478b-9d16-4cc816ed5df3" providerId="ADAL" clId="{71AD15ED-2668-4FED-9E9A-45AEF36503FF}" dt="2026-06-10T12:56:02.133" v="280" actId="1076"/>
          <ac:spMkLst>
            <pc:docMk/>
            <pc:sldMk cId="2455820146" sldId="2568"/>
            <ac:spMk id="20" creationId="{4E091A30-4C91-B8C4-888D-C0D1FC4F6FC8}"/>
          </ac:spMkLst>
        </pc:spChg>
        <pc:spChg chg="mod topLvl">
          <ac:chgData name="Elisabeth White" userId="6f522271-820d-478b-9d16-4cc816ed5df3" providerId="ADAL" clId="{71AD15ED-2668-4FED-9E9A-45AEF36503FF}" dt="2026-06-10T13:01:52.674" v="282" actId="1076"/>
          <ac:spMkLst>
            <pc:docMk/>
            <pc:sldMk cId="2455820146" sldId="2568"/>
            <ac:spMk id="21" creationId="{041DBC4B-4D36-DDE6-A695-27332D87C39F}"/>
          </ac:spMkLst>
        </pc:spChg>
        <pc:spChg chg="mod topLvl">
          <ac:chgData name="Elisabeth White" userId="6f522271-820d-478b-9d16-4cc816ed5df3" providerId="ADAL" clId="{71AD15ED-2668-4FED-9E9A-45AEF36503FF}" dt="2026-06-10T12:54:27.078" v="260" actId="164"/>
          <ac:spMkLst>
            <pc:docMk/>
            <pc:sldMk cId="2455820146" sldId="2568"/>
            <ac:spMk id="28" creationId="{E4BBB2D5-490B-E636-0634-06F8C646623F}"/>
          </ac:spMkLst>
        </pc:spChg>
        <pc:grpChg chg="add del mod">
          <ac:chgData name="Elisabeth White" userId="6f522271-820d-478b-9d16-4cc816ed5df3" providerId="ADAL" clId="{71AD15ED-2668-4FED-9E9A-45AEF36503FF}" dt="2026-06-10T08:04:53.149" v="37" actId="165"/>
          <ac:grpSpMkLst>
            <pc:docMk/>
            <pc:sldMk cId="2455820146" sldId="2568"/>
            <ac:grpSpMk id="3" creationId="{5B260F72-8AFD-0BB5-BBF8-4173740BC02F}"/>
          </ac:grpSpMkLst>
        </pc:grpChg>
        <pc:grpChg chg="add mod">
          <ac:chgData name="Elisabeth White" userId="6f522271-820d-478b-9d16-4cc816ed5df3" providerId="ADAL" clId="{71AD15ED-2668-4FED-9E9A-45AEF36503FF}" dt="2026-06-10T12:53:42.109" v="257" actId="164"/>
          <ac:grpSpMkLst>
            <pc:docMk/>
            <pc:sldMk cId="2455820146" sldId="2568"/>
            <ac:grpSpMk id="8" creationId="{62667FE8-FC6B-008F-6465-07F2835099E0}"/>
          </ac:grpSpMkLst>
        </pc:grpChg>
        <pc:grpChg chg="add mod">
          <ac:chgData name="Elisabeth White" userId="6f522271-820d-478b-9d16-4cc816ed5df3" providerId="ADAL" clId="{71AD15ED-2668-4FED-9E9A-45AEF36503FF}" dt="2026-06-10T12:55:45.380" v="276" actId="1076"/>
          <ac:grpSpMkLst>
            <pc:docMk/>
            <pc:sldMk cId="2455820146" sldId="2568"/>
            <ac:grpSpMk id="9" creationId="{3E7ED6E5-572B-7E36-8994-0C84A43BF1F5}"/>
          </ac:grpSpMkLst>
        </pc:grpChg>
        <pc:grpChg chg="add mod">
          <ac:chgData name="Elisabeth White" userId="6f522271-820d-478b-9d16-4cc816ed5df3" providerId="ADAL" clId="{71AD15ED-2668-4FED-9E9A-45AEF36503FF}" dt="2026-06-10T12:55:48.620" v="277" actId="1076"/>
          <ac:grpSpMkLst>
            <pc:docMk/>
            <pc:sldMk cId="2455820146" sldId="2568"/>
            <ac:grpSpMk id="10" creationId="{686207B1-8582-CC29-D252-6CDB36A82346}"/>
          </ac:grpSpMkLst>
        </pc:grpChg>
        <pc:grpChg chg="add mod">
          <ac:chgData name="Elisabeth White" userId="6f522271-820d-478b-9d16-4cc816ed5df3" providerId="ADAL" clId="{71AD15ED-2668-4FED-9E9A-45AEF36503FF}" dt="2026-06-10T12:55:51.251" v="278" actId="1076"/>
          <ac:grpSpMkLst>
            <pc:docMk/>
            <pc:sldMk cId="2455820146" sldId="2568"/>
            <ac:grpSpMk id="11" creationId="{FC0DD639-3BFF-C5E1-F351-E700B8564485}"/>
          </ac:grpSpMkLst>
        </pc:grpChg>
        <pc:grpChg chg="add mod">
          <ac:chgData name="Elisabeth White" userId="6f522271-820d-478b-9d16-4cc816ed5df3" providerId="ADAL" clId="{71AD15ED-2668-4FED-9E9A-45AEF36503FF}" dt="2026-06-10T12:55:54.628" v="279" actId="1076"/>
          <ac:grpSpMkLst>
            <pc:docMk/>
            <pc:sldMk cId="2455820146" sldId="2568"/>
            <ac:grpSpMk id="12" creationId="{D9339D9D-D527-C1DC-2F5D-67FD6E177228}"/>
          </ac:grpSpMkLst>
        </pc:grpChg>
        <pc:grpChg chg="add mod">
          <ac:chgData name="Elisabeth White" userId="6f522271-820d-478b-9d16-4cc816ed5df3" providerId="ADAL" clId="{71AD15ED-2668-4FED-9E9A-45AEF36503FF}" dt="2026-06-10T12:56:02.133" v="280" actId="1076"/>
          <ac:grpSpMkLst>
            <pc:docMk/>
            <pc:sldMk cId="2455820146" sldId="2568"/>
            <ac:grpSpMk id="14" creationId="{11A19E50-E9BA-28AE-03B9-8636C874A202}"/>
          </ac:grpSpMkLst>
        </pc:grpChg>
        <pc:grpChg chg="add mod">
          <ac:chgData name="Elisabeth White" userId="6f522271-820d-478b-9d16-4cc816ed5df3" providerId="ADAL" clId="{71AD15ED-2668-4FED-9E9A-45AEF36503FF}" dt="2026-06-10T13:01:52.674" v="282" actId="1076"/>
          <ac:grpSpMkLst>
            <pc:docMk/>
            <pc:sldMk cId="2455820146" sldId="2568"/>
            <ac:grpSpMk id="15" creationId="{D29C129A-BC72-2BA2-6793-A6A5294EF80C}"/>
          </ac:grpSpMkLst>
        </pc:grpChg>
        <pc:picChg chg="add mod modCrop">
          <ac:chgData name="Elisabeth White" userId="6f522271-820d-478b-9d16-4cc816ed5df3" providerId="ADAL" clId="{71AD15ED-2668-4FED-9E9A-45AEF36503FF}" dt="2026-06-10T12:54:47.433" v="263" actId="164"/>
          <ac:picMkLst>
            <pc:docMk/>
            <pc:sldMk cId="2455820146" sldId="2568"/>
            <ac:picMk id="7" creationId="{D7921B37-032B-9B25-C78C-AB5E995AEB2A}"/>
          </ac:picMkLst>
        </pc:picChg>
        <pc:picChg chg="mod">
          <ac:chgData name="Elisabeth White" userId="6f522271-820d-478b-9d16-4cc816ed5df3" providerId="ADAL" clId="{71AD15ED-2668-4FED-9E9A-45AEF36503FF}" dt="2026-06-10T12:55:48.620" v="277" actId="1076"/>
          <ac:picMkLst>
            <pc:docMk/>
            <pc:sldMk cId="2455820146" sldId="2568"/>
            <ac:picMk id="23" creationId="{24E89C2A-F8C1-A3D5-FAA8-8B03EE0649C3}"/>
          </ac:picMkLst>
        </pc:picChg>
        <pc:picChg chg="mod">
          <ac:chgData name="Elisabeth White" userId="6f522271-820d-478b-9d16-4cc816ed5df3" providerId="ADAL" clId="{71AD15ED-2668-4FED-9E9A-45AEF36503FF}" dt="2026-06-10T12:55:51.251" v="278" actId="1076"/>
          <ac:picMkLst>
            <pc:docMk/>
            <pc:sldMk cId="2455820146" sldId="2568"/>
            <ac:picMk id="24" creationId="{C8D1FF5A-5202-1361-D3C4-70D51F40356D}"/>
          </ac:picMkLst>
        </pc:picChg>
        <pc:picChg chg="mod">
          <ac:chgData name="Elisabeth White" userId="6f522271-820d-478b-9d16-4cc816ed5df3" providerId="ADAL" clId="{71AD15ED-2668-4FED-9E9A-45AEF36503FF}" dt="2026-06-10T12:56:02.133" v="280" actId="1076"/>
          <ac:picMkLst>
            <pc:docMk/>
            <pc:sldMk cId="2455820146" sldId="2568"/>
            <ac:picMk id="25" creationId="{09F92B9B-B434-26CA-DAEA-79A2878D8927}"/>
          </ac:picMkLst>
        </pc:picChg>
        <pc:picChg chg="mod">
          <ac:chgData name="Elisabeth White" userId="6f522271-820d-478b-9d16-4cc816ed5df3" providerId="ADAL" clId="{71AD15ED-2668-4FED-9E9A-45AEF36503FF}" dt="2026-06-10T13:01:52.674" v="282" actId="1076"/>
          <ac:picMkLst>
            <pc:docMk/>
            <pc:sldMk cId="2455820146" sldId="2568"/>
            <ac:picMk id="26" creationId="{1043C62C-7CFB-07C0-A431-B306996B70A3}"/>
          </ac:picMkLst>
        </pc:picChg>
        <pc:picChg chg="mod modCrop">
          <ac:chgData name="Elisabeth White" userId="6f522271-820d-478b-9d16-4cc816ed5df3" providerId="ADAL" clId="{71AD15ED-2668-4FED-9E9A-45AEF36503FF}" dt="2026-06-10T12:54:27.078" v="260" actId="164"/>
          <ac:picMkLst>
            <pc:docMk/>
            <pc:sldMk cId="2455820146" sldId="2568"/>
            <ac:picMk id="31" creationId="{B1D948C5-A7E0-641C-A7D0-2849D4602E18}"/>
          </ac:picMkLst>
        </pc:picChg>
        <pc:picChg chg="mod">
          <ac:chgData name="Elisabeth White" userId="6f522271-820d-478b-9d16-4cc816ed5df3" providerId="ADAL" clId="{71AD15ED-2668-4FED-9E9A-45AEF36503FF}" dt="2026-06-10T12:53:42.109" v="257" actId="164"/>
          <ac:picMkLst>
            <pc:docMk/>
            <pc:sldMk cId="2455820146" sldId="2568"/>
            <ac:picMk id="33" creationId="{B55183D1-7302-DC87-C80A-7DB76E3D9D5F}"/>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hyperlink" Target="mailto:Elisabeth.White@Consultingwhere.com" TargetMode="External"/><Relationship Id="rId1" Type="http://schemas.openxmlformats.org/officeDocument/2006/relationships/hyperlink" Target="https://consultingwhere.com/the-geospatial-leadership-certificate-glc/" TargetMode="External"/><Relationship Id="rId6" Type="http://schemas.openxmlformats.org/officeDocument/2006/relationships/image" Target="../media/image91.svg"/><Relationship Id="rId5" Type="http://schemas.openxmlformats.org/officeDocument/2006/relationships/image" Target="../media/image90.svg"/><Relationship Id="rId4" Type="http://schemas.openxmlformats.org/officeDocument/2006/relationships/image" Target="../media/image89.svg"/></Relationships>
</file>

<file path=ppt/diagrams/_rels/data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image" Target="../media/image9.svg"/><Relationship Id="rId6"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hyperlink" Target="https://consultingwhere.com/the-geospatial-leadership-certificate-glc/" TargetMode="External"/><Relationship Id="rId1" Type="http://schemas.openxmlformats.org/officeDocument/2006/relationships/image" Target="../media/image88.svg"/><Relationship Id="rId6" Type="http://schemas.openxmlformats.org/officeDocument/2006/relationships/image" Target="../media/image91.svg"/><Relationship Id="rId5" Type="http://schemas.openxmlformats.org/officeDocument/2006/relationships/image" Target="../media/image90.svg"/><Relationship Id="rId4" Type="http://schemas.openxmlformats.org/officeDocument/2006/relationships/hyperlink" Target="mailto:Elisabeth.White@Consultingwhere.co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image" Target="../media/image9.svg"/><Relationship Id="rId6"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52D8F-963B-4880-ACFD-C4A5D75350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A1E4D1-FA97-4D7E-802C-6D421CA8030B}">
      <dgm:prSet/>
      <dgm:spPr>
        <a:solidFill>
          <a:schemeClr val="accent1">
            <a:lumMod val="75000"/>
          </a:schemeClr>
        </a:solidFill>
      </dgm:spPr>
      <dgm:t>
        <a:bodyPr/>
        <a:lstStyle/>
        <a:p>
          <a:r>
            <a:rPr lang="en-GB" dirty="0"/>
            <a:t>The geospatial industry is creating many new and exciting solutions to address today’s global problems, such as climate change.</a:t>
          </a:r>
          <a:endParaRPr lang="en-US" dirty="0"/>
        </a:p>
      </dgm:t>
      <dgm:extLst>
        <a:ext uri="{E40237B7-FDA0-4F09-8148-C483321AD2D9}">
          <dgm14:cNvPr xmlns:dgm14="http://schemas.microsoft.com/office/drawing/2010/diagram" id="0" name="" descr="Three text boxes describing why leadership skills are so important in the geospatial industry.&#10;"/>
        </a:ext>
      </dgm:extLst>
    </dgm:pt>
    <dgm:pt modelId="{E42BD08F-7AF0-4DD7-AA65-EC5F15D22CD2}" type="parTrans" cxnId="{584EF7A3-8043-4F18-BCA0-08AC7ADB6612}">
      <dgm:prSet/>
      <dgm:spPr/>
      <dgm:t>
        <a:bodyPr/>
        <a:lstStyle/>
        <a:p>
          <a:endParaRPr lang="en-US"/>
        </a:p>
      </dgm:t>
    </dgm:pt>
    <dgm:pt modelId="{74CAEB41-689D-4BB6-A894-0138CE66B162}" type="sibTrans" cxnId="{584EF7A3-8043-4F18-BCA0-08AC7ADB6612}">
      <dgm:prSet/>
      <dgm:spPr/>
      <dgm:t>
        <a:bodyPr/>
        <a:lstStyle/>
        <a:p>
          <a:endParaRPr lang="en-US"/>
        </a:p>
      </dgm:t>
    </dgm:pt>
    <dgm:pt modelId="{1471A6BD-F6EB-4438-8846-9E51EBA0DEFF}">
      <dgm:prSet/>
      <dgm:spPr>
        <a:solidFill>
          <a:srgbClr val="4D96BB"/>
        </a:solidFill>
      </dgm:spPr>
      <dgm:t>
        <a:bodyPr/>
        <a:lstStyle/>
        <a:p>
          <a:r>
            <a:rPr lang="en-GB" dirty="0"/>
            <a:t>However, there is intense competition for the resources and the funding needed to deliver these solutions. At the same time, the geospatial industry is poorly served with the leadership skills needed to define, promote and develop new solutions.</a:t>
          </a:r>
          <a:endParaRPr lang="en-US" dirty="0"/>
        </a:p>
      </dgm:t>
    </dgm:pt>
    <dgm:pt modelId="{300620E9-8BA8-4E75-8A27-811412FB82C5}" type="parTrans" cxnId="{DC043C58-5161-4650-AF7E-48F2F19F1736}">
      <dgm:prSet/>
      <dgm:spPr/>
      <dgm:t>
        <a:bodyPr/>
        <a:lstStyle/>
        <a:p>
          <a:endParaRPr lang="en-US"/>
        </a:p>
      </dgm:t>
    </dgm:pt>
    <dgm:pt modelId="{07A6D723-06E1-49F8-BB5E-3E4A91EFD2F7}" type="sibTrans" cxnId="{DC043C58-5161-4650-AF7E-48F2F19F1736}">
      <dgm:prSet/>
      <dgm:spPr/>
      <dgm:t>
        <a:bodyPr/>
        <a:lstStyle/>
        <a:p>
          <a:endParaRPr lang="en-US"/>
        </a:p>
      </dgm:t>
    </dgm:pt>
    <dgm:pt modelId="{0F80DB24-AC0A-4AAF-84D1-3841610709D6}">
      <dgm:prSet/>
      <dgm:spPr>
        <a:solidFill>
          <a:schemeClr val="accent1">
            <a:lumMod val="50000"/>
          </a:schemeClr>
        </a:solidFill>
      </dgm:spPr>
      <dgm:t>
        <a:bodyPr/>
        <a:lstStyle/>
        <a:p>
          <a:r>
            <a:rPr lang="en-GB" dirty="0"/>
            <a:t>There is a well-recognised gap in the availability of soft skills training which would enable middle managers, in both the developed world and the global south, to play leadership roles in promoting new solutions.</a:t>
          </a:r>
        </a:p>
      </dgm:t>
    </dgm:pt>
    <dgm:pt modelId="{AA8D4E2B-C11B-45E8-B50A-5BA2C562D083}" type="parTrans" cxnId="{174EA27D-2CB8-4B9B-971A-9E109BBF2D73}">
      <dgm:prSet/>
      <dgm:spPr/>
      <dgm:t>
        <a:bodyPr/>
        <a:lstStyle/>
        <a:p>
          <a:endParaRPr lang="en-GB"/>
        </a:p>
      </dgm:t>
    </dgm:pt>
    <dgm:pt modelId="{D520BF66-0857-4FC9-86C3-30BF7A1AE8C0}" type="sibTrans" cxnId="{174EA27D-2CB8-4B9B-971A-9E109BBF2D73}">
      <dgm:prSet/>
      <dgm:spPr/>
      <dgm:t>
        <a:bodyPr/>
        <a:lstStyle/>
        <a:p>
          <a:endParaRPr lang="en-GB"/>
        </a:p>
      </dgm:t>
    </dgm:pt>
    <dgm:pt modelId="{0438D6AE-5D96-4CB4-A09B-FBC7037F32DC}" type="pres">
      <dgm:prSet presAssocID="{87E52D8F-963B-4880-ACFD-C4A5D75350D7}" presName="linear" presStyleCnt="0">
        <dgm:presLayoutVars>
          <dgm:animLvl val="lvl"/>
          <dgm:resizeHandles val="exact"/>
        </dgm:presLayoutVars>
      </dgm:prSet>
      <dgm:spPr/>
    </dgm:pt>
    <dgm:pt modelId="{1622CE60-84E0-460B-A091-5F385AA103C8}" type="pres">
      <dgm:prSet presAssocID="{05A1E4D1-FA97-4D7E-802C-6D421CA8030B}" presName="parentText" presStyleLbl="node1" presStyleIdx="0" presStyleCnt="3">
        <dgm:presLayoutVars>
          <dgm:chMax val="0"/>
          <dgm:bulletEnabled val="1"/>
        </dgm:presLayoutVars>
      </dgm:prSet>
      <dgm:spPr/>
    </dgm:pt>
    <dgm:pt modelId="{042CB54F-C9F1-4F5E-B992-57EB5EFB2F86}" type="pres">
      <dgm:prSet presAssocID="{74CAEB41-689D-4BB6-A894-0138CE66B162}" presName="spacer" presStyleCnt="0"/>
      <dgm:spPr/>
    </dgm:pt>
    <dgm:pt modelId="{696576A8-B79C-47C7-9197-63F562C0835C}" type="pres">
      <dgm:prSet presAssocID="{1471A6BD-F6EB-4438-8846-9E51EBA0DEFF}" presName="parentText" presStyleLbl="node1" presStyleIdx="1" presStyleCnt="3">
        <dgm:presLayoutVars>
          <dgm:chMax val="0"/>
          <dgm:bulletEnabled val="1"/>
        </dgm:presLayoutVars>
      </dgm:prSet>
      <dgm:spPr/>
    </dgm:pt>
    <dgm:pt modelId="{3F4AF089-4F2F-4152-9FDC-322D0EFD935A}" type="pres">
      <dgm:prSet presAssocID="{07A6D723-06E1-49F8-BB5E-3E4A91EFD2F7}" presName="spacer" presStyleCnt="0"/>
      <dgm:spPr/>
    </dgm:pt>
    <dgm:pt modelId="{C43ECAE3-CD1E-4681-9BD3-1EC8BA98888A}" type="pres">
      <dgm:prSet presAssocID="{0F80DB24-AC0A-4AAF-84D1-3841610709D6}" presName="parentText" presStyleLbl="node1" presStyleIdx="2" presStyleCnt="3">
        <dgm:presLayoutVars>
          <dgm:chMax val="0"/>
          <dgm:bulletEnabled val="1"/>
        </dgm:presLayoutVars>
      </dgm:prSet>
      <dgm:spPr/>
    </dgm:pt>
  </dgm:ptLst>
  <dgm:cxnLst>
    <dgm:cxn modelId="{D19B263F-7FD8-42E9-AC94-DB1E4F781590}" type="presOf" srcId="{0F80DB24-AC0A-4AAF-84D1-3841610709D6}" destId="{C43ECAE3-CD1E-4681-9BD3-1EC8BA98888A}" srcOrd="0" destOrd="0" presId="urn:microsoft.com/office/officeart/2005/8/layout/vList2"/>
    <dgm:cxn modelId="{480DA36B-BA7E-4D6E-9347-902F4DEE70B5}" type="presOf" srcId="{05A1E4D1-FA97-4D7E-802C-6D421CA8030B}" destId="{1622CE60-84E0-460B-A091-5F385AA103C8}" srcOrd="0" destOrd="0" presId="urn:microsoft.com/office/officeart/2005/8/layout/vList2"/>
    <dgm:cxn modelId="{DC043C58-5161-4650-AF7E-48F2F19F1736}" srcId="{87E52D8F-963B-4880-ACFD-C4A5D75350D7}" destId="{1471A6BD-F6EB-4438-8846-9E51EBA0DEFF}" srcOrd="1" destOrd="0" parTransId="{300620E9-8BA8-4E75-8A27-811412FB82C5}" sibTransId="{07A6D723-06E1-49F8-BB5E-3E4A91EFD2F7}"/>
    <dgm:cxn modelId="{174EA27D-2CB8-4B9B-971A-9E109BBF2D73}" srcId="{87E52D8F-963B-4880-ACFD-C4A5D75350D7}" destId="{0F80DB24-AC0A-4AAF-84D1-3841610709D6}" srcOrd="2" destOrd="0" parTransId="{AA8D4E2B-C11B-45E8-B50A-5BA2C562D083}" sibTransId="{D520BF66-0857-4FC9-86C3-30BF7A1AE8C0}"/>
    <dgm:cxn modelId="{584EF7A3-8043-4F18-BCA0-08AC7ADB6612}" srcId="{87E52D8F-963B-4880-ACFD-C4A5D75350D7}" destId="{05A1E4D1-FA97-4D7E-802C-6D421CA8030B}" srcOrd="0" destOrd="0" parTransId="{E42BD08F-7AF0-4DD7-AA65-EC5F15D22CD2}" sibTransId="{74CAEB41-689D-4BB6-A894-0138CE66B162}"/>
    <dgm:cxn modelId="{CE09BAAD-0C81-456F-B80F-75DE20E45B45}" type="presOf" srcId="{87E52D8F-963B-4880-ACFD-C4A5D75350D7}" destId="{0438D6AE-5D96-4CB4-A09B-FBC7037F32DC}" srcOrd="0" destOrd="0" presId="urn:microsoft.com/office/officeart/2005/8/layout/vList2"/>
    <dgm:cxn modelId="{49964CC5-8BED-4F79-A8A5-99D9C4FA35DB}" type="presOf" srcId="{1471A6BD-F6EB-4438-8846-9E51EBA0DEFF}" destId="{696576A8-B79C-47C7-9197-63F562C0835C}" srcOrd="0" destOrd="0" presId="urn:microsoft.com/office/officeart/2005/8/layout/vList2"/>
    <dgm:cxn modelId="{5AB85419-8D5B-453F-B333-EF9E86E5B35D}" type="presParOf" srcId="{0438D6AE-5D96-4CB4-A09B-FBC7037F32DC}" destId="{1622CE60-84E0-460B-A091-5F385AA103C8}" srcOrd="0" destOrd="0" presId="urn:microsoft.com/office/officeart/2005/8/layout/vList2"/>
    <dgm:cxn modelId="{0F5DEA6D-489D-446A-BBE5-B94A462367F6}" type="presParOf" srcId="{0438D6AE-5D96-4CB4-A09B-FBC7037F32DC}" destId="{042CB54F-C9F1-4F5E-B992-57EB5EFB2F86}" srcOrd="1" destOrd="0" presId="urn:microsoft.com/office/officeart/2005/8/layout/vList2"/>
    <dgm:cxn modelId="{B39874C2-5DEF-4E71-ADC8-D00A3FCBE94B}" type="presParOf" srcId="{0438D6AE-5D96-4CB4-A09B-FBC7037F32DC}" destId="{696576A8-B79C-47C7-9197-63F562C0835C}" srcOrd="2" destOrd="0" presId="urn:microsoft.com/office/officeart/2005/8/layout/vList2"/>
    <dgm:cxn modelId="{D52234B0-9DE8-4FF9-90AF-E1B737C92A68}" type="presParOf" srcId="{0438D6AE-5D96-4CB4-A09B-FBC7037F32DC}" destId="{3F4AF089-4F2F-4152-9FDC-322D0EFD935A}" srcOrd="3" destOrd="0" presId="urn:microsoft.com/office/officeart/2005/8/layout/vList2"/>
    <dgm:cxn modelId="{A65F1ECB-9664-4E57-BC06-69B5A198C31D}" type="presParOf" srcId="{0438D6AE-5D96-4CB4-A09B-FBC7037F32DC}" destId="{C43ECAE3-CD1E-4681-9BD3-1EC8BA98888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A8F573-2138-48CA-A5E8-5D4CF073CA7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6ADAA81-126A-4CAB-BFF8-30F9E5C81FC9}">
      <dgm:prSet/>
      <dgm:spPr/>
      <dgm:t>
        <a:bodyPr/>
        <a:lstStyle/>
        <a:p>
          <a:pPr>
            <a:lnSpc>
              <a:spcPct val="100000"/>
            </a:lnSpc>
            <a:defRPr cap="all"/>
          </a:pPr>
          <a:r>
            <a:rPr lang="en-GB" cap="none" dirty="0"/>
            <a:t>Go to the </a:t>
          </a:r>
          <a:r>
            <a:rPr lang="en-GB" cap="none" dirty="0">
              <a:hlinkClick xmlns:r="http://schemas.openxmlformats.org/officeDocument/2006/relationships" r:id="rId1"/>
            </a:rPr>
            <a:t>Website</a:t>
          </a:r>
          <a:endParaRPr lang="en-GB" cap="none" dirty="0"/>
        </a:p>
        <a:p>
          <a:pPr>
            <a:lnSpc>
              <a:spcPct val="100000"/>
            </a:lnSpc>
            <a:defRPr cap="all"/>
          </a:pPr>
          <a:r>
            <a:rPr lang="en-GB" cap="none" dirty="0"/>
            <a:t>https://consultingwhere.com/the-geospatial-leadership-certificate-glc/</a:t>
          </a:r>
          <a:endParaRPr lang="en-US" cap="none" dirty="0"/>
        </a:p>
      </dgm:t>
    </dgm:pt>
    <dgm:pt modelId="{C6676825-ADF8-4D61-8BCD-1C8D103BA54D}" type="parTrans" cxnId="{B7B14CDA-9420-4896-9243-077607927ABC}">
      <dgm:prSet/>
      <dgm:spPr/>
      <dgm:t>
        <a:bodyPr/>
        <a:lstStyle/>
        <a:p>
          <a:endParaRPr lang="en-US"/>
        </a:p>
      </dgm:t>
    </dgm:pt>
    <dgm:pt modelId="{589CB95A-3C39-43CB-8E28-61E534A0D83E}" type="sibTrans" cxnId="{B7B14CDA-9420-4896-9243-077607927ABC}">
      <dgm:prSet/>
      <dgm:spPr/>
      <dgm:t>
        <a:bodyPr/>
        <a:lstStyle/>
        <a:p>
          <a:endParaRPr lang="en-US"/>
        </a:p>
      </dgm:t>
    </dgm:pt>
    <dgm:pt modelId="{31B76881-D792-40A9-88AF-376F8FF0B865}">
      <dgm:prSet/>
      <dgm:spPr/>
      <dgm:t>
        <a:bodyPr/>
        <a:lstStyle/>
        <a:p>
          <a:pPr>
            <a:lnSpc>
              <a:spcPct val="100000"/>
            </a:lnSpc>
            <a:defRPr cap="all"/>
          </a:pPr>
          <a:r>
            <a:rPr lang="en-GB" cap="none" dirty="0"/>
            <a:t>Course administrator email:  </a:t>
          </a:r>
          <a:r>
            <a:rPr lang="en-GB" cap="none" dirty="0">
              <a:hlinkClick xmlns:r="http://schemas.openxmlformats.org/officeDocument/2006/relationships" r:id="rId2"/>
            </a:rPr>
            <a:t>info@consultingwhere.com</a:t>
          </a:r>
          <a:endParaRPr lang="en-US" cap="none" dirty="0"/>
        </a:p>
      </dgm:t>
    </dgm:pt>
    <dgm:pt modelId="{33D23867-EC82-4A3D-8B3B-85D77EA582D7}" type="parTrans" cxnId="{7C9EE8C6-212E-48EA-8318-A67C88A43FE1}">
      <dgm:prSet/>
      <dgm:spPr/>
      <dgm:t>
        <a:bodyPr/>
        <a:lstStyle/>
        <a:p>
          <a:endParaRPr lang="en-US"/>
        </a:p>
      </dgm:t>
    </dgm:pt>
    <dgm:pt modelId="{D494D75E-3D23-49B6-BDC2-1DA07BD47856}" type="sibTrans" cxnId="{7C9EE8C6-212E-48EA-8318-A67C88A43FE1}">
      <dgm:prSet/>
      <dgm:spPr/>
      <dgm:t>
        <a:bodyPr/>
        <a:lstStyle/>
        <a:p>
          <a:endParaRPr lang="en-US"/>
        </a:p>
      </dgm:t>
    </dgm:pt>
    <dgm:pt modelId="{7C9E72E5-C8CD-4916-88D8-D574725ACCE9}">
      <dgm:prSet/>
      <dgm:spPr/>
      <dgm:t>
        <a:bodyPr/>
        <a:lstStyle/>
        <a:p>
          <a:pPr>
            <a:lnSpc>
              <a:spcPct val="100000"/>
            </a:lnSpc>
            <a:defRPr cap="all"/>
          </a:pPr>
          <a:r>
            <a:rPr lang="en-GB" cap="none" dirty="0"/>
            <a:t>Phone</a:t>
          </a:r>
        </a:p>
        <a:p>
          <a:pPr>
            <a:lnSpc>
              <a:spcPct val="100000"/>
            </a:lnSpc>
            <a:defRPr cap="all"/>
          </a:pPr>
          <a:r>
            <a:rPr lang="en-GB" cap="none" dirty="0"/>
            <a:t>+44 1923 291000</a:t>
          </a:r>
          <a:endParaRPr lang="en-US" cap="none" dirty="0"/>
        </a:p>
      </dgm:t>
    </dgm:pt>
    <dgm:pt modelId="{9BFCB4CD-DF3E-4F97-8E78-B13925D2C6B5}" type="parTrans" cxnId="{517E292A-9A8F-4D63-97A4-54CCB312D32F}">
      <dgm:prSet/>
      <dgm:spPr/>
      <dgm:t>
        <a:bodyPr/>
        <a:lstStyle/>
        <a:p>
          <a:endParaRPr lang="en-US"/>
        </a:p>
      </dgm:t>
    </dgm:pt>
    <dgm:pt modelId="{244D511B-2B49-4225-9F6A-FB491988C4FB}" type="sibTrans" cxnId="{517E292A-9A8F-4D63-97A4-54CCB312D32F}">
      <dgm:prSet/>
      <dgm:spPr/>
      <dgm:t>
        <a:bodyPr/>
        <a:lstStyle/>
        <a:p>
          <a:endParaRPr lang="en-US"/>
        </a:p>
      </dgm:t>
    </dgm:pt>
    <dgm:pt modelId="{07D9D2E3-17B2-4C82-9F70-3DEFBC1940AA}">
      <dgm:prSet/>
      <dgm:spPr/>
      <dgm:t>
        <a:bodyPr/>
        <a:lstStyle/>
        <a:p>
          <a:pPr>
            <a:lnSpc>
              <a:spcPct val="100000"/>
            </a:lnSpc>
            <a:defRPr cap="all"/>
          </a:pPr>
          <a:r>
            <a:rPr lang="en-GB" cap="none" dirty="0"/>
            <a:t>WhatsApp</a:t>
          </a:r>
        </a:p>
        <a:p>
          <a:pPr>
            <a:lnSpc>
              <a:spcPct val="100000"/>
            </a:lnSpc>
            <a:defRPr cap="all"/>
          </a:pPr>
          <a:r>
            <a:rPr lang="en-GB" cap="none" dirty="0"/>
            <a:t>+44 7860884119</a:t>
          </a:r>
          <a:endParaRPr lang="en-US" cap="none" dirty="0"/>
        </a:p>
      </dgm:t>
    </dgm:pt>
    <dgm:pt modelId="{FB137CD5-6091-4E9B-A836-0D027F7AEC0E}" type="sibTrans" cxnId="{26686320-7CF4-4974-A482-64462ABC72DE}">
      <dgm:prSet/>
      <dgm:spPr/>
      <dgm:t>
        <a:bodyPr/>
        <a:lstStyle/>
        <a:p>
          <a:endParaRPr lang="en-US"/>
        </a:p>
      </dgm:t>
    </dgm:pt>
    <dgm:pt modelId="{C89AF76F-108F-4E2F-85EC-ABF08198C241}" type="parTrans" cxnId="{26686320-7CF4-4974-A482-64462ABC72DE}">
      <dgm:prSet/>
      <dgm:spPr/>
      <dgm:t>
        <a:bodyPr/>
        <a:lstStyle/>
        <a:p>
          <a:endParaRPr lang="en-US"/>
        </a:p>
      </dgm:t>
    </dgm:pt>
    <dgm:pt modelId="{5A196347-FA9E-4302-9345-B29AC3629D81}" type="pres">
      <dgm:prSet presAssocID="{43A8F573-2138-48CA-A5E8-5D4CF073CA77}" presName="root" presStyleCnt="0">
        <dgm:presLayoutVars>
          <dgm:dir/>
          <dgm:resizeHandles val="exact"/>
        </dgm:presLayoutVars>
      </dgm:prSet>
      <dgm:spPr/>
    </dgm:pt>
    <dgm:pt modelId="{10C691AA-C055-4DAE-9D56-10C89617D727}" type="pres">
      <dgm:prSet presAssocID="{76ADAA81-126A-4CAB-BFF8-30F9E5C81FC9}" presName="compNode" presStyleCnt="0"/>
      <dgm:spPr/>
    </dgm:pt>
    <dgm:pt modelId="{F7A543F0-D293-4D83-B7F7-3D4F73A4753A}" type="pres">
      <dgm:prSet presAssocID="{76ADAA81-126A-4CAB-BFF8-30F9E5C81FC9}" presName="iconBgRect" presStyleLbl="bgShp" presStyleIdx="0" presStyleCnt="4"/>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88D65F3-A5C8-437E-8F33-6B441F7A9392}" type="pres">
      <dgm:prSet presAssocID="{76ADAA81-126A-4CAB-BFF8-30F9E5C81FC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rker"/>
        </a:ext>
      </dgm:extLst>
    </dgm:pt>
    <dgm:pt modelId="{0C666350-5081-41D1-9773-45B862110A35}" type="pres">
      <dgm:prSet presAssocID="{76ADAA81-126A-4CAB-BFF8-30F9E5C81FC9}" presName="spaceRect" presStyleCnt="0"/>
      <dgm:spPr/>
    </dgm:pt>
    <dgm:pt modelId="{CE86E247-C2A5-4C87-825C-17189C98DEC5}" type="pres">
      <dgm:prSet presAssocID="{76ADAA81-126A-4CAB-BFF8-30F9E5C81FC9}" presName="textRect" presStyleLbl="revTx" presStyleIdx="0" presStyleCnt="4" custScaleX="127034" custLinFactNeighborY="-962">
        <dgm:presLayoutVars>
          <dgm:chMax val="1"/>
          <dgm:chPref val="1"/>
        </dgm:presLayoutVars>
      </dgm:prSet>
      <dgm:spPr/>
    </dgm:pt>
    <dgm:pt modelId="{5E2228A8-916A-452C-9AB0-59E4FBD2172D}" type="pres">
      <dgm:prSet presAssocID="{589CB95A-3C39-43CB-8E28-61E534A0D83E}" presName="sibTrans" presStyleCnt="0"/>
      <dgm:spPr/>
    </dgm:pt>
    <dgm:pt modelId="{18C9A681-0715-4F74-AC60-F7EBA45DDB9A}" type="pres">
      <dgm:prSet presAssocID="{31B76881-D792-40A9-88AF-376F8FF0B865}" presName="compNode" presStyleCnt="0"/>
      <dgm:spPr/>
    </dgm:pt>
    <dgm:pt modelId="{C3CBBEEC-4075-40FE-A0A1-8DAAC84704D8}" type="pres">
      <dgm:prSet presAssocID="{31B76881-D792-40A9-88AF-376F8FF0B865}" presName="iconBgRect" presStyleLbl="bgShp" presStyleIdx="1" presStyleCnt="4"/>
      <dgm:spPr>
        <a:ln w="38100">
          <a:solidFill>
            <a:schemeClr val="bg1"/>
          </a:solidFill>
        </a:ln>
        <a:effectLst>
          <a:outerShdw blurRad="50800" dist="38100" dir="8100000" algn="tr" rotWithShape="0">
            <a:prstClr val="black">
              <a:alpha val="40000"/>
            </a:prstClr>
          </a:outerShdw>
        </a:effectLst>
      </dgm:spPr>
    </dgm:pt>
    <dgm:pt modelId="{26938DAD-006F-4194-B202-A1579B371886}" type="pres">
      <dgm:prSet presAssocID="{31B76881-D792-40A9-88AF-376F8FF0B865}"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dir="5400000" algn="ctr" rotWithShape="0">
            <a:srgbClr val="00B0F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extLst>
        <a:ext uri="{E40237B7-FDA0-4F09-8148-C483321AD2D9}">
          <dgm14:cNvPr xmlns:dgm14="http://schemas.microsoft.com/office/drawing/2010/diagram" id="0" name="" descr="Email"/>
        </a:ext>
      </dgm:extLst>
    </dgm:pt>
    <dgm:pt modelId="{340D6499-A22E-4401-BBD7-0FBE4D783831}" type="pres">
      <dgm:prSet presAssocID="{31B76881-D792-40A9-88AF-376F8FF0B865}" presName="spaceRect" presStyleCnt="0"/>
      <dgm:spPr/>
    </dgm:pt>
    <dgm:pt modelId="{765B3B42-474F-47F3-A205-5E9B38514D96}" type="pres">
      <dgm:prSet presAssocID="{31B76881-D792-40A9-88AF-376F8FF0B865}" presName="textRect" presStyleLbl="revTx" presStyleIdx="1" presStyleCnt="4" custScaleX="124994">
        <dgm:presLayoutVars>
          <dgm:chMax val="1"/>
          <dgm:chPref val="1"/>
        </dgm:presLayoutVars>
      </dgm:prSet>
      <dgm:spPr/>
    </dgm:pt>
    <dgm:pt modelId="{416C616A-311B-48C0-B9CE-C26FEAA26BE7}" type="pres">
      <dgm:prSet presAssocID="{D494D75E-3D23-49B6-BDC2-1DA07BD47856}" presName="sibTrans" presStyleCnt="0"/>
      <dgm:spPr/>
    </dgm:pt>
    <dgm:pt modelId="{A5F93EEC-549A-4677-82C8-FC1C80EF0E6D}" type="pres">
      <dgm:prSet presAssocID="{07D9D2E3-17B2-4C82-9F70-3DEFBC1940AA}" presName="compNode" presStyleCnt="0"/>
      <dgm:spPr/>
    </dgm:pt>
    <dgm:pt modelId="{C7C53A25-A1BB-4F7D-AB80-1870B7CFE8EC}" type="pres">
      <dgm:prSet presAssocID="{07D9D2E3-17B2-4C82-9F70-3DEFBC1940AA}" presName="iconBgRect" presStyleLbl="bgShp" presStyleIdx="2" presStyleCnt="4"/>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CED1FB8-FABE-4412-9C0B-961EB9185466}" type="pres">
      <dgm:prSet presAssocID="{07D9D2E3-17B2-4C82-9F70-3DEFBC1940AA}" presName="iconRect" presStyleLbl="node1" presStyleIdx="2" presStyleCnt="4"/>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hat bubble with solid fill"/>
        </a:ext>
      </dgm:extLst>
    </dgm:pt>
    <dgm:pt modelId="{EB261888-F2FB-4330-B233-22230F08927C}" type="pres">
      <dgm:prSet presAssocID="{07D9D2E3-17B2-4C82-9F70-3DEFBC1940AA}" presName="spaceRect" presStyleCnt="0"/>
      <dgm:spPr/>
    </dgm:pt>
    <dgm:pt modelId="{69F1D274-B5E5-48B8-A59B-92BDA6F58AE7}" type="pres">
      <dgm:prSet presAssocID="{07D9D2E3-17B2-4C82-9F70-3DEFBC1940AA}" presName="textRect" presStyleLbl="revTx" presStyleIdx="2" presStyleCnt="4" custLinFactNeighborX="1744" custLinFactNeighborY="-2989">
        <dgm:presLayoutVars>
          <dgm:chMax val="1"/>
          <dgm:chPref val="1"/>
        </dgm:presLayoutVars>
      </dgm:prSet>
      <dgm:spPr/>
    </dgm:pt>
    <dgm:pt modelId="{345756CA-CA5A-4E6A-A0DB-CE0902434BF8}" type="pres">
      <dgm:prSet presAssocID="{FB137CD5-6091-4E9B-A836-0D027F7AEC0E}" presName="sibTrans" presStyleCnt="0"/>
      <dgm:spPr/>
    </dgm:pt>
    <dgm:pt modelId="{1311CAD9-8474-492A-AA28-FD15EE78E12B}" type="pres">
      <dgm:prSet presAssocID="{7C9E72E5-C8CD-4916-88D8-D574725ACCE9}" presName="compNode" presStyleCnt="0"/>
      <dgm:spPr/>
    </dgm:pt>
    <dgm:pt modelId="{1588A752-A752-47B6-B680-BCAAE2461F40}" type="pres">
      <dgm:prSet presAssocID="{7C9E72E5-C8CD-4916-88D8-D574725ACCE9}" presName="iconBgRect" presStyleLbl="bgShp" presStyleIdx="3" presStyleCnt="4"/>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16125C5-BF36-4E10-A4E8-43B6CAACB105}" type="pres">
      <dgm:prSet presAssocID="{7C9E72E5-C8CD-4916-88D8-D574725ACCE9}"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D20786FC-171E-4ACC-B4AC-64DCD6375E56}" type="pres">
      <dgm:prSet presAssocID="{7C9E72E5-C8CD-4916-88D8-D574725ACCE9}" presName="spaceRect" presStyleCnt="0"/>
      <dgm:spPr/>
    </dgm:pt>
    <dgm:pt modelId="{F4688E15-A4C5-4E98-8F1A-A26EA542AB57}" type="pres">
      <dgm:prSet presAssocID="{7C9E72E5-C8CD-4916-88D8-D574725ACCE9}" presName="textRect" presStyleLbl="revTx" presStyleIdx="3" presStyleCnt="4">
        <dgm:presLayoutVars>
          <dgm:chMax val="1"/>
          <dgm:chPref val="1"/>
        </dgm:presLayoutVars>
      </dgm:prSet>
      <dgm:spPr/>
    </dgm:pt>
  </dgm:ptLst>
  <dgm:cxnLst>
    <dgm:cxn modelId="{DD40650D-40C1-4C80-8199-2806ECC326FC}" type="presOf" srcId="{76ADAA81-126A-4CAB-BFF8-30F9E5C81FC9}" destId="{CE86E247-C2A5-4C87-825C-17189C98DEC5}" srcOrd="0" destOrd="0" presId="urn:microsoft.com/office/officeart/2018/5/layout/IconCircleLabelList"/>
    <dgm:cxn modelId="{26686320-7CF4-4974-A482-64462ABC72DE}" srcId="{43A8F573-2138-48CA-A5E8-5D4CF073CA77}" destId="{07D9D2E3-17B2-4C82-9F70-3DEFBC1940AA}" srcOrd="2" destOrd="0" parTransId="{C89AF76F-108F-4E2F-85EC-ABF08198C241}" sibTransId="{FB137CD5-6091-4E9B-A836-0D027F7AEC0E}"/>
    <dgm:cxn modelId="{517E292A-9A8F-4D63-97A4-54CCB312D32F}" srcId="{43A8F573-2138-48CA-A5E8-5D4CF073CA77}" destId="{7C9E72E5-C8CD-4916-88D8-D574725ACCE9}" srcOrd="3" destOrd="0" parTransId="{9BFCB4CD-DF3E-4F97-8E78-B13925D2C6B5}" sibTransId="{244D511B-2B49-4225-9F6A-FB491988C4FB}"/>
    <dgm:cxn modelId="{0DC1582C-C8E4-41EC-9333-CFADA6ECC092}" type="presOf" srcId="{31B76881-D792-40A9-88AF-376F8FF0B865}" destId="{765B3B42-474F-47F3-A205-5E9B38514D96}" srcOrd="0" destOrd="0" presId="urn:microsoft.com/office/officeart/2018/5/layout/IconCircleLabelList"/>
    <dgm:cxn modelId="{7C9EE8C6-212E-48EA-8318-A67C88A43FE1}" srcId="{43A8F573-2138-48CA-A5E8-5D4CF073CA77}" destId="{31B76881-D792-40A9-88AF-376F8FF0B865}" srcOrd="1" destOrd="0" parTransId="{33D23867-EC82-4A3D-8B3B-85D77EA582D7}" sibTransId="{D494D75E-3D23-49B6-BDC2-1DA07BD47856}"/>
    <dgm:cxn modelId="{0FCC48D8-3D29-49F2-8D67-75DDAFAA1EE8}" type="presOf" srcId="{7C9E72E5-C8CD-4916-88D8-D574725ACCE9}" destId="{F4688E15-A4C5-4E98-8F1A-A26EA542AB57}" srcOrd="0" destOrd="0" presId="urn:microsoft.com/office/officeart/2018/5/layout/IconCircleLabelList"/>
    <dgm:cxn modelId="{B7B14CDA-9420-4896-9243-077607927ABC}" srcId="{43A8F573-2138-48CA-A5E8-5D4CF073CA77}" destId="{76ADAA81-126A-4CAB-BFF8-30F9E5C81FC9}" srcOrd="0" destOrd="0" parTransId="{C6676825-ADF8-4D61-8BCD-1C8D103BA54D}" sibTransId="{589CB95A-3C39-43CB-8E28-61E534A0D83E}"/>
    <dgm:cxn modelId="{1EFEF5F1-EDD7-4430-9F0A-C49CCB70C833}" type="presOf" srcId="{07D9D2E3-17B2-4C82-9F70-3DEFBC1940AA}" destId="{69F1D274-B5E5-48B8-A59B-92BDA6F58AE7}" srcOrd="0" destOrd="0" presId="urn:microsoft.com/office/officeart/2018/5/layout/IconCircleLabelList"/>
    <dgm:cxn modelId="{BD6AE8F7-F4C2-4506-8C88-EFEA25A9EBCF}" type="presOf" srcId="{43A8F573-2138-48CA-A5E8-5D4CF073CA77}" destId="{5A196347-FA9E-4302-9345-B29AC3629D81}" srcOrd="0" destOrd="0" presId="urn:microsoft.com/office/officeart/2018/5/layout/IconCircleLabelList"/>
    <dgm:cxn modelId="{BC103BE4-31FE-450A-AA98-8932BBB7EAE4}" type="presParOf" srcId="{5A196347-FA9E-4302-9345-B29AC3629D81}" destId="{10C691AA-C055-4DAE-9D56-10C89617D727}" srcOrd="0" destOrd="0" presId="urn:microsoft.com/office/officeart/2018/5/layout/IconCircleLabelList"/>
    <dgm:cxn modelId="{915E5AC5-F431-440B-9639-B72722B66BCC}" type="presParOf" srcId="{10C691AA-C055-4DAE-9D56-10C89617D727}" destId="{F7A543F0-D293-4D83-B7F7-3D4F73A4753A}" srcOrd="0" destOrd="0" presId="urn:microsoft.com/office/officeart/2018/5/layout/IconCircleLabelList"/>
    <dgm:cxn modelId="{5327DBA1-0485-4D82-8E33-B1EF74C33080}" type="presParOf" srcId="{10C691AA-C055-4DAE-9D56-10C89617D727}" destId="{188D65F3-A5C8-437E-8F33-6B441F7A9392}" srcOrd="1" destOrd="0" presId="urn:microsoft.com/office/officeart/2018/5/layout/IconCircleLabelList"/>
    <dgm:cxn modelId="{27CF321B-19B7-46EB-9F4F-82D522605CCC}" type="presParOf" srcId="{10C691AA-C055-4DAE-9D56-10C89617D727}" destId="{0C666350-5081-41D1-9773-45B862110A35}" srcOrd="2" destOrd="0" presId="urn:microsoft.com/office/officeart/2018/5/layout/IconCircleLabelList"/>
    <dgm:cxn modelId="{C720FF23-72DA-4730-8949-C3E6C5D4ED8D}" type="presParOf" srcId="{10C691AA-C055-4DAE-9D56-10C89617D727}" destId="{CE86E247-C2A5-4C87-825C-17189C98DEC5}" srcOrd="3" destOrd="0" presId="urn:microsoft.com/office/officeart/2018/5/layout/IconCircleLabelList"/>
    <dgm:cxn modelId="{8BA59540-C38B-4688-90E5-233AA665E5CB}" type="presParOf" srcId="{5A196347-FA9E-4302-9345-B29AC3629D81}" destId="{5E2228A8-916A-452C-9AB0-59E4FBD2172D}" srcOrd="1" destOrd="0" presId="urn:microsoft.com/office/officeart/2018/5/layout/IconCircleLabelList"/>
    <dgm:cxn modelId="{0DE853FA-C0C6-40CB-A7E2-B85ECD77AC91}" type="presParOf" srcId="{5A196347-FA9E-4302-9345-B29AC3629D81}" destId="{18C9A681-0715-4F74-AC60-F7EBA45DDB9A}" srcOrd="2" destOrd="0" presId="urn:microsoft.com/office/officeart/2018/5/layout/IconCircleLabelList"/>
    <dgm:cxn modelId="{F14275E0-DA8C-4A80-B34F-474BE44749CC}" type="presParOf" srcId="{18C9A681-0715-4F74-AC60-F7EBA45DDB9A}" destId="{C3CBBEEC-4075-40FE-A0A1-8DAAC84704D8}" srcOrd="0" destOrd="0" presId="urn:microsoft.com/office/officeart/2018/5/layout/IconCircleLabelList"/>
    <dgm:cxn modelId="{35A7779B-3667-4445-A657-A39148269158}" type="presParOf" srcId="{18C9A681-0715-4F74-AC60-F7EBA45DDB9A}" destId="{26938DAD-006F-4194-B202-A1579B371886}" srcOrd="1" destOrd="0" presId="urn:microsoft.com/office/officeart/2018/5/layout/IconCircleLabelList"/>
    <dgm:cxn modelId="{A1D89561-B1C1-4461-B0E0-3DF9214D0C26}" type="presParOf" srcId="{18C9A681-0715-4F74-AC60-F7EBA45DDB9A}" destId="{340D6499-A22E-4401-BBD7-0FBE4D783831}" srcOrd="2" destOrd="0" presId="urn:microsoft.com/office/officeart/2018/5/layout/IconCircleLabelList"/>
    <dgm:cxn modelId="{164BEDC4-D654-4FED-84C1-0742D637A044}" type="presParOf" srcId="{18C9A681-0715-4F74-AC60-F7EBA45DDB9A}" destId="{765B3B42-474F-47F3-A205-5E9B38514D96}" srcOrd="3" destOrd="0" presId="urn:microsoft.com/office/officeart/2018/5/layout/IconCircleLabelList"/>
    <dgm:cxn modelId="{A049A458-F246-4070-BBF8-02B2777D0122}" type="presParOf" srcId="{5A196347-FA9E-4302-9345-B29AC3629D81}" destId="{416C616A-311B-48C0-B9CE-C26FEAA26BE7}" srcOrd="3" destOrd="0" presId="urn:microsoft.com/office/officeart/2018/5/layout/IconCircleLabelList"/>
    <dgm:cxn modelId="{1FBDA915-D5B5-469E-BC0B-B339A6E3DBB8}" type="presParOf" srcId="{5A196347-FA9E-4302-9345-B29AC3629D81}" destId="{A5F93EEC-549A-4677-82C8-FC1C80EF0E6D}" srcOrd="4" destOrd="0" presId="urn:microsoft.com/office/officeart/2018/5/layout/IconCircleLabelList"/>
    <dgm:cxn modelId="{0AA1E953-3380-491D-A8F4-454C97B21125}" type="presParOf" srcId="{A5F93EEC-549A-4677-82C8-FC1C80EF0E6D}" destId="{C7C53A25-A1BB-4F7D-AB80-1870B7CFE8EC}" srcOrd="0" destOrd="0" presId="urn:microsoft.com/office/officeart/2018/5/layout/IconCircleLabelList"/>
    <dgm:cxn modelId="{BAAFD019-FF89-4F92-B1F1-D2540EC03CA0}" type="presParOf" srcId="{A5F93EEC-549A-4677-82C8-FC1C80EF0E6D}" destId="{ECED1FB8-FABE-4412-9C0B-961EB9185466}" srcOrd="1" destOrd="0" presId="urn:microsoft.com/office/officeart/2018/5/layout/IconCircleLabelList"/>
    <dgm:cxn modelId="{9539F1EC-05A0-4AAB-A2EE-4F9A13A702E0}" type="presParOf" srcId="{A5F93EEC-549A-4677-82C8-FC1C80EF0E6D}" destId="{EB261888-F2FB-4330-B233-22230F08927C}" srcOrd="2" destOrd="0" presId="urn:microsoft.com/office/officeart/2018/5/layout/IconCircleLabelList"/>
    <dgm:cxn modelId="{8CA20288-3266-4971-9B6D-D75884610A1C}" type="presParOf" srcId="{A5F93EEC-549A-4677-82C8-FC1C80EF0E6D}" destId="{69F1D274-B5E5-48B8-A59B-92BDA6F58AE7}" srcOrd="3" destOrd="0" presId="urn:microsoft.com/office/officeart/2018/5/layout/IconCircleLabelList"/>
    <dgm:cxn modelId="{849D3798-699E-4B47-8180-F8A8A6B9535B}" type="presParOf" srcId="{5A196347-FA9E-4302-9345-B29AC3629D81}" destId="{345756CA-CA5A-4E6A-A0DB-CE0902434BF8}" srcOrd="5" destOrd="0" presId="urn:microsoft.com/office/officeart/2018/5/layout/IconCircleLabelList"/>
    <dgm:cxn modelId="{279287F6-CD40-4552-A2A3-13E4806C50B9}" type="presParOf" srcId="{5A196347-FA9E-4302-9345-B29AC3629D81}" destId="{1311CAD9-8474-492A-AA28-FD15EE78E12B}" srcOrd="6" destOrd="0" presId="urn:microsoft.com/office/officeart/2018/5/layout/IconCircleLabelList"/>
    <dgm:cxn modelId="{71A3961B-17C2-43B5-A6F1-BCD0EDFAB984}" type="presParOf" srcId="{1311CAD9-8474-492A-AA28-FD15EE78E12B}" destId="{1588A752-A752-47B6-B680-BCAAE2461F40}" srcOrd="0" destOrd="0" presId="urn:microsoft.com/office/officeart/2018/5/layout/IconCircleLabelList"/>
    <dgm:cxn modelId="{AF92CD49-409D-4DE7-AC3E-14E0010C8359}" type="presParOf" srcId="{1311CAD9-8474-492A-AA28-FD15EE78E12B}" destId="{E16125C5-BF36-4E10-A4E8-43B6CAACB105}" srcOrd="1" destOrd="0" presId="urn:microsoft.com/office/officeart/2018/5/layout/IconCircleLabelList"/>
    <dgm:cxn modelId="{338DDDC3-C983-41BD-A388-036DA9E36CF6}" type="presParOf" srcId="{1311CAD9-8474-492A-AA28-FD15EE78E12B}" destId="{D20786FC-171E-4ACC-B4AC-64DCD6375E56}" srcOrd="2" destOrd="0" presId="urn:microsoft.com/office/officeart/2018/5/layout/IconCircleLabelList"/>
    <dgm:cxn modelId="{CC4EF571-B914-4BD6-8ADD-8A8B59D401C5}" type="presParOf" srcId="{1311CAD9-8474-492A-AA28-FD15EE78E12B}" destId="{F4688E15-A4C5-4E98-8F1A-A26EA542AB57}"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FD65B-D707-400B-A7CF-B7923565A603}"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B71480E9-9F9D-4247-A08E-550D2F14068A}">
      <dgm:prSet/>
      <dgm:spPr>
        <a:solidFill>
          <a:srgbClr val="3FDDE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Provides comprehensive training in soft skills for middle managers in both the developed world and global south</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58F1D99-E364-40D8-83F8-E24EE008DCE6}" type="parTrans" cxnId="{D904CE6C-34E2-4467-ACBD-56674EC7C5F5}">
      <dgm:prSet/>
      <dgm:spPr/>
      <dgm:t>
        <a:bodyPr/>
        <a:lstStyle/>
        <a:p>
          <a:endParaRPr lang="en-US"/>
        </a:p>
      </dgm:t>
    </dgm:pt>
    <dgm:pt modelId="{7D55BE80-273C-4AED-826C-E64FB24482D6}" type="sibTrans" cxnId="{D904CE6C-34E2-4467-ACBD-56674EC7C5F5}">
      <dgm:prSet phldrT="01" phldr="0"/>
      <dgm:spPr/>
      <dgm:t>
        <a:bodyPr/>
        <a:lstStyle/>
        <a:p>
          <a:r>
            <a:rPr lang="en-US"/>
            <a:t>01</a:t>
          </a:r>
          <a:endParaRPr lang="en-US" dirty="0"/>
        </a:p>
      </dgm:t>
    </dgm:pt>
    <dgm:pt modelId="{153F3A4A-BE56-47C5-8E65-BB52CB4EDD1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Make training easy to access through self-paced learning and timetabled to fit alongside existing work commitments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10333193-510D-4108-886B-AA9B45B40DC5}" type="parTrans" cxnId="{B74C8DE8-E6B0-4307-8410-78E756F2C9FB}">
      <dgm:prSet/>
      <dgm:spPr/>
      <dgm:t>
        <a:bodyPr/>
        <a:lstStyle/>
        <a:p>
          <a:endParaRPr lang="en-US"/>
        </a:p>
      </dgm:t>
    </dgm:pt>
    <dgm:pt modelId="{8F061AE7-8B82-4B50-A6A2-0DC0AEB4A069}" type="sibTrans" cxnId="{B74C8DE8-E6B0-4307-8410-78E756F2C9FB}">
      <dgm:prSet phldrT="02" phldr="0"/>
      <dgm:spPr/>
      <dgm:t>
        <a:bodyPr/>
        <a:lstStyle/>
        <a:p>
          <a:r>
            <a:rPr lang="en-US"/>
            <a:t>02</a:t>
          </a:r>
          <a:endParaRPr lang="en-US" dirty="0"/>
        </a:p>
      </dgm:t>
    </dgm:pt>
    <dgm:pt modelId="{FB15B5DC-4675-458A-B6D6-C89FE5C616C7}">
      <dgm:prSet/>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Complements online learning with access to global experts through interactive workshops and podcasts</a:t>
          </a:r>
        </a:p>
      </dgm:t>
    </dgm:pt>
    <dgm:pt modelId="{0A71DA71-2797-472A-ADD7-0C639BCA87AC}" type="parTrans" cxnId="{61EAE4EF-B000-489C-815F-41FE7693FE41}">
      <dgm:prSet/>
      <dgm:spPr/>
      <dgm:t>
        <a:bodyPr/>
        <a:lstStyle/>
        <a:p>
          <a:endParaRPr lang="en-US"/>
        </a:p>
      </dgm:t>
    </dgm:pt>
    <dgm:pt modelId="{5245D904-582C-4477-B347-FD192262BE88}" type="sibTrans" cxnId="{61EAE4EF-B000-489C-815F-41FE7693FE41}">
      <dgm:prSet phldrT="03" phldr="0"/>
      <dgm:spPr/>
      <dgm:t>
        <a:bodyPr/>
        <a:lstStyle/>
        <a:p>
          <a:r>
            <a:rPr lang="en-US"/>
            <a:t>03</a:t>
          </a:r>
          <a:endParaRPr lang="en-US" dirty="0"/>
        </a:p>
      </dgm:t>
    </dgm:pt>
    <dgm:pt modelId="{6E29BC59-E2C3-4279-BB45-D0D8162EA843}">
      <dgm:prSet/>
      <dgm:spPr>
        <a:solidFill>
          <a:srgbClr val="E642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Training materials based on geospatial industry expertise developed from years of real-world practical experience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8AC35BC-A904-447E-85C0-837CF0A76B82}" type="parTrans" cxnId="{6C0F618B-8D03-422B-8F3B-960B35470F1E}">
      <dgm:prSet/>
      <dgm:spPr/>
      <dgm:t>
        <a:bodyPr/>
        <a:lstStyle/>
        <a:p>
          <a:endParaRPr lang="en-US"/>
        </a:p>
      </dgm:t>
    </dgm:pt>
    <dgm:pt modelId="{F4F6B9AE-4CB0-4EAD-8E54-EAD06C3C5CF3}" type="sibTrans" cxnId="{6C0F618B-8D03-422B-8F3B-960B35470F1E}">
      <dgm:prSet phldrT="04" phldr="0"/>
      <dgm:spPr/>
      <dgm:t>
        <a:bodyPr/>
        <a:lstStyle/>
        <a:p>
          <a:r>
            <a:rPr lang="en-US"/>
            <a:t>04</a:t>
          </a:r>
        </a:p>
      </dgm:t>
    </dgm:pt>
    <dgm:pt modelId="{499E5920-06C6-482C-BE51-191B737D6BE4}">
      <dgm:prSet/>
      <dgm:spPr>
        <a:solidFill>
          <a:srgbClr val="EB404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Developing professional skills for the benefit of individuals, employers and the entire geospatial community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864C4A3-A8E0-4CF1-9C74-C301971C4EE9}" type="parTrans" cxnId="{E8E128DB-5759-421C-970E-D5CA4BEDA4E1}">
      <dgm:prSet/>
      <dgm:spPr/>
      <dgm:t>
        <a:bodyPr/>
        <a:lstStyle/>
        <a:p>
          <a:endParaRPr lang="en-US"/>
        </a:p>
      </dgm:t>
    </dgm:pt>
    <dgm:pt modelId="{F3E6256A-289F-4665-9FB0-27F033979022}" type="sibTrans" cxnId="{E8E128DB-5759-421C-970E-D5CA4BEDA4E1}">
      <dgm:prSet phldrT="05" phldr="0"/>
      <dgm:spPr>
        <a:ln>
          <a:noFill/>
        </a:ln>
      </dgm:spPr>
      <dgm:t>
        <a:bodyPr/>
        <a:lstStyle/>
        <a:p>
          <a:r>
            <a:rPr lang="en-US"/>
            <a:t>05</a:t>
          </a:r>
          <a:endParaRPr lang="en-US" dirty="0"/>
        </a:p>
      </dgm:t>
    </dgm:pt>
    <dgm:pt modelId="{BE16A206-BC7D-4B88-8148-AE37F3494551}" type="pres">
      <dgm:prSet presAssocID="{B13FD65B-D707-400B-A7CF-B7923565A603}" presName="Name0" presStyleCnt="0">
        <dgm:presLayoutVars>
          <dgm:animLvl val="lvl"/>
          <dgm:resizeHandles val="exact"/>
        </dgm:presLayoutVars>
      </dgm:prSet>
      <dgm:spPr/>
    </dgm:pt>
    <dgm:pt modelId="{2D6393C0-2C1C-4BC6-ABC4-84DFCA1672CC}" type="pres">
      <dgm:prSet presAssocID="{B71480E9-9F9D-4247-A08E-550D2F14068A}" presName="compositeNode" presStyleCnt="0">
        <dgm:presLayoutVars>
          <dgm:bulletEnabled val="1"/>
        </dgm:presLayoutVars>
      </dgm:prSet>
      <dgm:spPr/>
    </dgm:pt>
    <dgm:pt modelId="{1E3221C4-A4CC-476E-9145-5E8C95409CC9}" type="pres">
      <dgm:prSet presAssocID="{B71480E9-9F9D-4247-A08E-550D2F14068A}" presName="bgRect" presStyleLbl="alignNode1" presStyleIdx="0" presStyleCnt="5"/>
      <dgm:spPr/>
    </dgm:pt>
    <dgm:pt modelId="{19CA807D-6AEE-4EC2-9EDF-334F50EAC0F3}" type="pres">
      <dgm:prSet presAssocID="{7D55BE80-273C-4AED-826C-E64FB24482D6}" presName="sibTransNodeRect" presStyleLbl="alignNode1" presStyleIdx="0" presStyleCnt="5">
        <dgm:presLayoutVars>
          <dgm:chMax val="0"/>
          <dgm:bulletEnabled val="1"/>
        </dgm:presLayoutVars>
      </dgm:prSet>
      <dgm:spPr/>
    </dgm:pt>
    <dgm:pt modelId="{CD39E62C-669F-4EA5-A65D-3BACB6313721}" type="pres">
      <dgm:prSet presAssocID="{B71480E9-9F9D-4247-A08E-550D2F14068A}" presName="nodeRect" presStyleLbl="alignNode1" presStyleIdx="0" presStyleCnt="5">
        <dgm:presLayoutVars>
          <dgm:bulletEnabled val="1"/>
        </dgm:presLayoutVars>
      </dgm:prSet>
      <dgm:spPr/>
    </dgm:pt>
    <dgm:pt modelId="{88A8EC15-ED22-464C-B35E-8B8EE3335366}" type="pres">
      <dgm:prSet presAssocID="{7D55BE80-273C-4AED-826C-E64FB24482D6}" presName="sibTrans" presStyleCnt="0"/>
      <dgm:spPr/>
    </dgm:pt>
    <dgm:pt modelId="{BFF2584A-045F-4D3B-B59B-1872B0292E96}" type="pres">
      <dgm:prSet presAssocID="{153F3A4A-BE56-47C5-8E65-BB52CB4EDD14}" presName="compositeNode" presStyleCnt="0">
        <dgm:presLayoutVars>
          <dgm:bulletEnabled val="1"/>
        </dgm:presLayoutVars>
      </dgm:prSet>
      <dgm:spPr/>
    </dgm:pt>
    <dgm:pt modelId="{302AB217-E4C3-4930-82AE-4CF9B386301D}" type="pres">
      <dgm:prSet presAssocID="{153F3A4A-BE56-47C5-8E65-BB52CB4EDD14}" presName="bgRect" presStyleLbl="alignNode1" presStyleIdx="1" presStyleCnt="5"/>
      <dgm:spPr/>
    </dgm:pt>
    <dgm:pt modelId="{2EE92CC7-9F6F-423E-BFD2-3D4D6501744D}" type="pres">
      <dgm:prSet presAssocID="{8F061AE7-8B82-4B50-A6A2-0DC0AEB4A069}" presName="sibTransNodeRect" presStyleLbl="alignNode1" presStyleIdx="1" presStyleCnt="5">
        <dgm:presLayoutVars>
          <dgm:chMax val="0"/>
          <dgm:bulletEnabled val="1"/>
        </dgm:presLayoutVars>
      </dgm:prSet>
      <dgm:spPr/>
    </dgm:pt>
    <dgm:pt modelId="{863B336A-A2A7-4ED0-BC4E-25C95D89EB74}" type="pres">
      <dgm:prSet presAssocID="{153F3A4A-BE56-47C5-8E65-BB52CB4EDD14}" presName="nodeRect" presStyleLbl="alignNode1" presStyleIdx="1" presStyleCnt="5">
        <dgm:presLayoutVars>
          <dgm:bulletEnabled val="1"/>
        </dgm:presLayoutVars>
      </dgm:prSet>
      <dgm:spPr/>
    </dgm:pt>
    <dgm:pt modelId="{39AD8B51-BD83-4BEE-84E6-0CA9B6BC7D89}" type="pres">
      <dgm:prSet presAssocID="{8F061AE7-8B82-4B50-A6A2-0DC0AEB4A069}" presName="sibTrans" presStyleCnt="0"/>
      <dgm:spPr/>
    </dgm:pt>
    <dgm:pt modelId="{E6FCC9B3-F885-4699-959C-4AABE178DF46}" type="pres">
      <dgm:prSet presAssocID="{FB15B5DC-4675-458A-B6D6-C89FE5C616C7}" presName="compositeNode" presStyleCnt="0">
        <dgm:presLayoutVars>
          <dgm:bulletEnabled val="1"/>
        </dgm:presLayoutVars>
      </dgm:prSet>
      <dgm:spPr/>
    </dgm:pt>
    <dgm:pt modelId="{9AF8F9DE-B9DD-433D-8077-27191CD27076}" type="pres">
      <dgm:prSet presAssocID="{FB15B5DC-4675-458A-B6D6-C89FE5C616C7}" presName="bgRect" presStyleLbl="alignNode1" presStyleIdx="2" presStyleCnt="5"/>
      <dgm:spPr/>
    </dgm:pt>
    <dgm:pt modelId="{DDE0BA13-B63B-428B-9C7D-9829F46E632C}" type="pres">
      <dgm:prSet presAssocID="{5245D904-582C-4477-B347-FD192262BE88}" presName="sibTransNodeRect" presStyleLbl="alignNode1" presStyleIdx="2" presStyleCnt="5">
        <dgm:presLayoutVars>
          <dgm:chMax val="0"/>
          <dgm:bulletEnabled val="1"/>
        </dgm:presLayoutVars>
      </dgm:prSet>
      <dgm:spPr/>
    </dgm:pt>
    <dgm:pt modelId="{58EF31E8-C5EF-4347-9DA3-6E23F95E0E54}" type="pres">
      <dgm:prSet presAssocID="{FB15B5DC-4675-458A-B6D6-C89FE5C616C7}" presName="nodeRect" presStyleLbl="alignNode1" presStyleIdx="2" presStyleCnt="5">
        <dgm:presLayoutVars>
          <dgm:bulletEnabled val="1"/>
        </dgm:presLayoutVars>
      </dgm:prSet>
      <dgm:spPr/>
    </dgm:pt>
    <dgm:pt modelId="{F097A6E7-0D1A-43D8-AB3B-EE94A9A587F3}" type="pres">
      <dgm:prSet presAssocID="{5245D904-582C-4477-B347-FD192262BE88}" presName="sibTrans" presStyleCnt="0"/>
      <dgm:spPr/>
    </dgm:pt>
    <dgm:pt modelId="{1A4A1F6D-51D7-4A0D-ABCF-B9777AB5B454}" type="pres">
      <dgm:prSet presAssocID="{6E29BC59-E2C3-4279-BB45-D0D8162EA843}" presName="compositeNode" presStyleCnt="0">
        <dgm:presLayoutVars>
          <dgm:bulletEnabled val="1"/>
        </dgm:presLayoutVars>
      </dgm:prSet>
      <dgm:spPr/>
    </dgm:pt>
    <dgm:pt modelId="{25727A7B-6D40-40BB-BECF-336E7ADBC1EB}" type="pres">
      <dgm:prSet presAssocID="{6E29BC59-E2C3-4279-BB45-D0D8162EA843}" presName="bgRect" presStyleLbl="alignNode1" presStyleIdx="3" presStyleCnt="5"/>
      <dgm:spPr/>
    </dgm:pt>
    <dgm:pt modelId="{59C294C0-E29F-4442-8FE2-7FA0D4B048AC}" type="pres">
      <dgm:prSet presAssocID="{F4F6B9AE-4CB0-4EAD-8E54-EAD06C3C5CF3}" presName="sibTransNodeRect" presStyleLbl="alignNode1" presStyleIdx="3" presStyleCnt="5">
        <dgm:presLayoutVars>
          <dgm:chMax val="0"/>
          <dgm:bulletEnabled val="1"/>
        </dgm:presLayoutVars>
      </dgm:prSet>
      <dgm:spPr/>
    </dgm:pt>
    <dgm:pt modelId="{1A2B0573-ACCD-404F-A8CD-A64F92C6F7D8}" type="pres">
      <dgm:prSet presAssocID="{6E29BC59-E2C3-4279-BB45-D0D8162EA843}" presName="nodeRect" presStyleLbl="alignNode1" presStyleIdx="3" presStyleCnt="5">
        <dgm:presLayoutVars>
          <dgm:bulletEnabled val="1"/>
        </dgm:presLayoutVars>
      </dgm:prSet>
      <dgm:spPr/>
    </dgm:pt>
    <dgm:pt modelId="{0C63B683-B98F-4619-8524-4A1DA3B46DB2}" type="pres">
      <dgm:prSet presAssocID="{F4F6B9AE-4CB0-4EAD-8E54-EAD06C3C5CF3}" presName="sibTrans" presStyleCnt="0"/>
      <dgm:spPr/>
    </dgm:pt>
    <dgm:pt modelId="{FAB46783-0914-4DDD-B394-527D5BE4E7D4}" type="pres">
      <dgm:prSet presAssocID="{499E5920-06C6-482C-BE51-191B737D6BE4}" presName="compositeNode" presStyleCnt="0">
        <dgm:presLayoutVars>
          <dgm:bulletEnabled val="1"/>
        </dgm:presLayoutVars>
      </dgm:prSet>
      <dgm:spPr/>
    </dgm:pt>
    <dgm:pt modelId="{E769C275-3E24-45C9-8954-9102AB696067}" type="pres">
      <dgm:prSet presAssocID="{499E5920-06C6-482C-BE51-191B737D6BE4}" presName="bgRect" presStyleLbl="alignNode1" presStyleIdx="4" presStyleCnt="5"/>
      <dgm:spPr/>
    </dgm:pt>
    <dgm:pt modelId="{430F1893-237F-4A41-A7C0-D601CDEB1B40}" type="pres">
      <dgm:prSet presAssocID="{F3E6256A-289F-4665-9FB0-27F033979022}" presName="sibTransNodeRect" presStyleLbl="alignNode1" presStyleIdx="4" presStyleCnt="5">
        <dgm:presLayoutVars>
          <dgm:chMax val="0"/>
          <dgm:bulletEnabled val="1"/>
        </dgm:presLayoutVars>
      </dgm:prSet>
      <dgm:spPr/>
    </dgm:pt>
    <dgm:pt modelId="{A91CC861-77F7-438E-B24A-AE4D407E9E7B}" type="pres">
      <dgm:prSet presAssocID="{499E5920-06C6-482C-BE51-191B737D6BE4}" presName="nodeRect" presStyleLbl="alignNode1" presStyleIdx="4" presStyleCnt="5">
        <dgm:presLayoutVars>
          <dgm:bulletEnabled val="1"/>
        </dgm:presLayoutVars>
      </dgm:prSet>
      <dgm:spPr/>
    </dgm:pt>
  </dgm:ptLst>
  <dgm:cxnLst>
    <dgm:cxn modelId="{D095F30F-931F-4605-A42A-3FC4E1F00A23}" type="presOf" srcId="{5245D904-582C-4477-B347-FD192262BE88}" destId="{DDE0BA13-B63B-428B-9C7D-9829F46E632C}" srcOrd="0" destOrd="0" presId="urn:microsoft.com/office/officeart/2016/7/layout/LinearBlockProcessNumbered"/>
    <dgm:cxn modelId="{25B0B228-AD1F-4F05-9414-CBF2A3CEBE6F}" type="presOf" srcId="{6E29BC59-E2C3-4279-BB45-D0D8162EA843}" destId="{25727A7B-6D40-40BB-BECF-336E7ADBC1EB}" srcOrd="0" destOrd="0" presId="urn:microsoft.com/office/officeart/2016/7/layout/LinearBlockProcessNumbered"/>
    <dgm:cxn modelId="{F2178B40-57AB-49AF-9EC3-B65EBB988AE6}" type="presOf" srcId="{8F061AE7-8B82-4B50-A6A2-0DC0AEB4A069}" destId="{2EE92CC7-9F6F-423E-BFD2-3D4D6501744D}" srcOrd="0" destOrd="0" presId="urn:microsoft.com/office/officeart/2016/7/layout/LinearBlockProcessNumbered"/>
    <dgm:cxn modelId="{95EEE261-4CB6-4063-9C24-784A72CF4398}" type="presOf" srcId="{F3E6256A-289F-4665-9FB0-27F033979022}" destId="{430F1893-237F-4A41-A7C0-D601CDEB1B40}" srcOrd="0" destOrd="0" presId="urn:microsoft.com/office/officeart/2016/7/layout/LinearBlockProcessNumbered"/>
    <dgm:cxn modelId="{5C7B974B-6633-4857-8112-DDAF21893E1D}" type="presOf" srcId="{6E29BC59-E2C3-4279-BB45-D0D8162EA843}" destId="{1A2B0573-ACCD-404F-A8CD-A64F92C6F7D8}" srcOrd="1" destOrd="0" presId="urn:microsoft.com/office/officeart/2016/7/layout/LinearBlockProcessNumbered"/>
    <dgm:cxn modelId="{D904CE6C-34E2-4467-ACBD-56674EC7C5F5}" srcId="{B13FD65B-D707-400B-A7CF-B7923565A603}" destId="{B71480E9-9F9D-4247-A08E-550D2F14068A}" srcOrd="0" destOrd="0" parTransId="{E58F1D99-E364-40D8-83F8-E24EE008DCE6}" sibTransId="{7D55BE80-273C-4AED-826C-E64FB24482D6}"/>
    <dgm:cxn modelId="{0E3E127F-1B6E-4E56-ACEA-CB07AA2E7CD8}" type="presOf" srcId="{499E5920-06C6-482C-BE51-191B737D6BE4}" destId="{E769C275-3E24-45C9-8954-9102AB696067}" srcOrd="0" destOrd="0" presId="urn:microsoft.com/office/officeart/2016/7/layout/LinearBlockProcessNumbered"/>
    <dgm:cxn modelId="{CF0AC880-4288-4F2B-85D0-8EB7DADAE5CF}" type="presOf" srcId="{153F3A4A-BE56-47C5-8E65-BB52CB4EDD14}" destId="{302AB217-E4C3-4930-82AE-4CF9B386301D}" srcOrd="0" destOrd="0" presId="urn:microsoft.com/office/officeart/2016/7/layout/LinearBlockProcessNumbered"/>
    <dgm:cxn modelId="{6C0F618B-8D03-422B-8F3B-960B35470F1E}" srcId="{B13FD65B-D707-400B-A7CF-B7923565A603}" destId="{6E29BC59-E2C3-4279-BB45-D0D8162EA843}" srcOrd="3" destOrd="0" parTransId="{48AC35BC-A904-447E-85C0-837CF0A76B82}" sibTransId="{F4F6B9AE-4CB0-4EAD-8E54-EAD06C3C5CF3}"/>
    <dgm:cxn modelId="{B3D8D895-9C49-45FB-8766-5F0F545DAAB2}" type="presOf" srcId="{153F3A4A-BE56-47C5-8E65-BB52CB4EDD14}" destId="{863B336A-A2A7-4ED0-BC4E-25C95D89EB74}" srcOrd="1" destOrd="0" presId="urn:microsoft.com/office/officeart/2016/7/layout/LinearBlockProcessNumbered"/>
    <dgm:cxn modelId="{0C1623BB-C437-484D-A83E-AD6672C2A42C}" type="presOf" srcId="{FB15B5DC-4675-458A-B6D6-C89FE5C616C7}" destId="{58EF31E8-C5EF-4347-9DA3-6E23F95E0E54}" srcOrd="1" destOrd="0" presId="urn:microsoft.com/office/officeart/2016/7/layout/LinearBlockProcessNumbered"/>
    <dgm:cxn modelId="{7F1E8CBB-8B17-4674-8E13-B40E05E039A5}" type="presOf" srcId="{499E5920-06C6-482C-BE51-191B737D6BE4}" destId="{A91CC861-77F7-438E-B24A-AE4D407E9E7B}" srcOrd="1" destOrd="0" presId="urn:microsoft.com/office/officeart/2016/7/layout/LinearBlockProcessNumbered"/>
    <dgm:cxn modelId="{E77FBFC1-60AC-45FB-9D0A-53955F9F117A}" type="presOf" srcId="{FB15B5DC-4675-458A-B6D6-C89FE5C616C7}" destId="{9AF8F9DE-B9DD-433D-8077-27191CD27076}" srcOrd="0" destOrd="0" presId="urn:microsoft.com/office/officeart/2016/7/layout/LinearBlockProcessNumbered"/>
    <dgm:cxn modelId="{CF0A38C5-828E-4AD6-98B6-69576C340B2F}" type="presOf" srcId="{B71480E9-9F9D-4247-A08E-550D2F14068A}" destId="{1E3221C4-A4CC-476E-9145-5E8C95409CC9}" srcOrd="0" destOrd="0" presId="urn:microsoft.com/office/officeart/2016/7/layout/LinearBlockProcessNumbered"/>
    <dgm:cxn modelId="{4B6735CF-09C0-4BD3-A44D-1716203882E5}" type="presOf" srcId="{B13FD65B-D707-400B-A7CF-B7923565A603}" destId="{BE16A206-BC7D-4B88-8148-AE37F3494551}" srcOrd="0" destOrd="0" presId="urn:microsoft.com/office/officeart/2016/7/layout/LinearBlockProcessNumbered"/>
    <dgm:cxn modelId="{E8E128DB-5759-421C-970E-D5CA4BEDA4E1}" srcId="{B13FD65B-D707-400B-A7CF-B7923565A603}" destId="{499E5920-06C6-482C-BE51-191B737D6BE4}" srcOrd="4" destOrd="0" parTransId="{3864C4A3-A8E0-4CF1-9C74-C301971C4EE9}" sibTransId="{F3E6256A-289F-4665-9FB0-27F033979022}"/>
    <dgm:cxn modelId="{E14430DD-A959-456E-93DD-677625FF95FA}" type="presOf" srcId="{B71480E9-9F9D-4247-A08E-550D2F14068A}" destId="{CD39E62C-669F-4EA5-A65D-3BACB6313721}" srcOrd="1" destOrd="0" presId="urn:microsoft.com/office/officeart/2016/7/layout/LinearBlockProcessNumbered"/>
    <dgm:cxn modelId="{2D55E2E2-245B-4C60-B054-8E39786CAC60}" type="presOf" srcId="{7D55BE80-273C-4AED-826C-E64FB24482D6}" destId="{19CA807D-6AEE-4EC2-9EDF-334F50EAC0F3}" srcOrd="0" destOrd="0" presId="urn:microsoft.com/office/officeart/2016/7/layout/LinearBlockProcessNumbered"/>
    <dgm:cxn modelId="{B74C8DE8-E6B0-4307-8410-78E756F2C9FB}" srcId="{B13FD65B-D707-400B-A7CF-B7923565A603}" destId="{153F3A4A-BE56-47C5-8E65-BB52CB4EDD14}" srcOrd="1" destOrd="0" parTransId="{10333193-510D-4108-886B-AA9B45B40DC5}" sibTransId="{8F061AE7-8B82-4B50-A6A2-0DC0AEB4A069}"/>
    <dgm:cxn modelId="{61EAE4EF-B000-489C-815F-41FE7693FE41}" srcId="{B13FD65B-D707-400B-A7CF-B7923565A603}" destId="{FB15B5DC-4675-458A-B6D6-C89FE5C616C7}" srcOrd="2" destOrd="0" parTransId="{0A71DA71-2797-472A-ADD7-0C639BCA87AC}" sibTransId="{5245D904-582C-4477-B347-FD192262BE88}"/>
    <dgm:cxn modelId="{1EEE22FC-DEB0-419D-A8C2-24CCD948AA76}" type="presOf" srcId="{F4F6B9AE-4CB0-4EAD-8E54-EAD06C3C5CF3}" destId="{59C294C0-E29F-4442-8FE2-7FA0D4B048AC}" srcOrd="0" destOrd="0" presId="urn:microsoft.com/office/officeart/2016/7/layout/LinearBlockProcessNumbered"/>
    <dgm:cxn modelId="{D272F86B-8A0C-46C0-9248-AE781E61165C}" type="presParOf" srcId="{BE16A206-BC7D-4B88-8148-AE37F3494551}" destId="{2D6393C0-2C1C-4BC6-ABC4-84DFCA1672CC}" srcOrd="0" destOrd="0" presId="urn:microsoft.com/office/officeart/2016/7/layout/LinearBlockProcessNumbered"/>
    <dgm:cxn modelId="{530C07BB-10BD-4D4F-9427-41C747CBEF7E}" type="presParOf" srcId="{2D6393C0-2C1C-4BC6-ABC4-84DFCA1672CC}" destId="{1E3221C4-A4CC-476E-9145-5E8C95409CC9}" srcOrd="0" destOrd="0" presId="urn:microsoft.com/office/officeart/2016/7/layout/LinearBlockProcessNumbered"/>
    <dgm:cxn modelId="{0E311126-EB21-46AB-888C-67BF88AA9F32}" type="presParOf" srcId="{2D6393C0-2C1C-4BC6-ABC4-84DFCA1672CC}" destId="{19CA807D-6AEE-4EC2-9EDF-334F50EAC0F3}" srcOrd="1" destOrd="0" presId="urn:microsoft.com/office/officeart/2016/7/layout/LinearBlockProcessNumbered"/>
    <dgm:cxn modelId="{7D4FFF7E-1029-4952-86DE-D6CB526F715C}" type="presParOf" srcId="{2D6393C0-2C1C-4BC6-ABC4-84DFCA1672CC}" destId="{CD39E62C-669F-4EA5-A65D-3BACB6313721}" srcOrd="2" destOrd="0" presId="urn:microsoft.com/office/officeart/2016/7/layout/LinearBlockProcessNumbered"/>
    <dgm:cxn modelId="{D31D5917-9E8E-4DFF-9D6A-12C562C996DC}" type="presParOf" srcId="{BE16A206-BC7D-4B88-8148-AE37F3494551}" destId="{88A8EC15-ED22-464C-B35E-8B8EE3335366}" srcOrd="1" destOrd="0" presId="urn:microsoft.com/office/officeart/2016/7/layout/LinearBlockProcessNumbered"/>
    <dgm:cxn modelId="{B0E63FFD-278B-4E90-8EB1-C646A42FAB60}" type="presParOf" srcId="{BE16A206-BC7D-4B88-8148-AE37F3494551}" destId="{BFF2584A-045F-4D3B-B59B-1872B0292E96}" srcOrd="2" destOrd="0" presId="urn:microsoft.com/office/officeart/2016/7/layout/LinearBlockProcessNumbered"/>
    <dgm:cxn modelId="{2F4E3B93-894E-4CE0-9377-CE03F6F30433}" type="presParOf" srcId="{BFF2584A-045F-4D3B-B59B-1872B0292E96}" destId="{302AB217-E4C3-4930-82AE-4CF9B386301D}" srcOrd="0" destOrd="0" presId="urn:microsoft.com/office/officeart/2016/7/layout/LinearBlockProcessNumbered"/>
    <dgm:cxn modelId="{BFB9BA02-2F91-4C46-8573-58C02A49E7AF}" type="presParOf" srcId="{BFF2584A-045F-4D3B-B59B-1872B0292E96}" destId="{2EE92CC7-9F6F-423E-BFD2-3D4D6501744D}" srcOrd="1" destOrd="0" presId="urn:microsoft.com/office/officeart/2016/7/layout/LinearBlockProcessNumbered"/>
    <dgm:cxn modelId="{12B227E3-14D8-42EA-86C3-4D56996E95AD}" type="presParOf" srcId="{BFF2584A-045F-4D3B-B59B-1872B0292E96}" destId="{863B336A-A2A7-4ED0-BC4E-25C95D89EB74}" srcOrd="2" destOrd="0" presId="urn:microsoft.com/office/officeart/2016/7/layout/LinearBlockProcessNumbered"/>
    <dgm:cxn modelId="{B5EE61BB-67DF-4F27-ACC3-D909FC0D9AD0}" type="presParOf" srcId="{BE16A206-BC7D-4B88-8148-AE37F3494551}" destId="{39AD8B51-BD83-4BEE-84E6-0CA9B6BC7D89}" srcOrd="3" destOrd="0" presId="urn:microsoft.com/office/officeart/2016/7/layout/LinearBlockProcessNumbered"/>
    <dgm:cxn modelId="{D2F79A64-BB21-48D4-9A2A-0218F67379F5}" type="presParOf" srcId="{BE16A206-BC7D-4B88-8148-AE37F3494551}" destId="{E6FCC9B3-F885-4699-959C-4AABE178DF46}" srcOrd="4" destOrd="0" presId="urn:microsoft.com/office/officeart/2016/7/layout/LinearBlockProcessNumbered"/>
    <dgm:cxn modelId="{1A71AED1-B149-4E8E-8704-B1231CA0F371}" type="presParOf" srcId="{E6FCC9B3-F885-4699-959C-4AABE178DF46}" destId="{9AF8F9DE-B9DD-433D-8077-27191CD27076}" srcOrd="0" destOrd="0" presId="urn:microsoft.com/office/officeart/2016/7/layout/LinearBlockProcessNumbered"/>
    <dgm:cxn modelId="{3FE1BDB2-C750-41B8-AC39-77B58907DAA7}" type="presParOf" srcId="{E6FCC9B3-F885-4699-959C-4AABE178DF46}" destId="{DDE0BA13-B63B-428B-9C7D-9829F46E632C}" srcOrd="1" destOrd="0" presId="urn:microsoft.com/office/officeart/2016/7/layout/LinearBlockProcessNumbered"/>
    <dgm:cxn modelId="{96DEDCE9-F472-4229-9C96-0E18E5615C8C}" type="presParOf" srcId="{E6FCC9B3-F885-4699-959C-4AABE178DF46}" destId="{58EF31E8-C5EF-4347-9DA3-6E23F95E0E54}" srcOrd="2" destOrd="0" presId="urn:microsoft.com/office/officeart/2016/7/layout/LinearBlockProcessNumbered"/>
    <dgm:cxn modelId="{FA0A46E9-AA2B-4C8E-8867-11F1A56A7FD3}" type="presParOf" srcId="{BE16A206-BC7D-4B88-8148-AE37F3494551}" destId="{F097A6E7-0D1A-43D8-AB3B-EE94A9A587F3}" srcOrd="5" destOrd="0" presId="urn:microsoft.com/office/officeart/2016/7/layout/LinearBlockProcessNumbered"/>
    <dgm:cxn modelId="{4ABF2CF3-E86D-42BC-8DDF-C0FAEFB60720}" type="presParOf" srcId="{BE16A206-BC7D-4B88-8148-AE37F3494551}" destId="{1A4A1F6D-51D7-4A0D-ABCF-B9777AB5B454}" srcOrd="6" destOrd="0" presId="urn:microsoft.com/office/officeart/2016/7/layout/LinearBlockProcessNumbered"/>
    <dgm:cxn modelId="{D65819A8-1CD9-4E0F-8428-7AC4A10EA0ED}" type="presParOf" srcId="{1A4A1F6D-51D7-4A0D-ABCF-B9777AB5B454}" destId="{25727A7B-6D40-40BB-BECF-336E7ADBC1EB}" srcOrd="0" destOrd="0" presId="urn:microsoft.com/office/officeart/2016/7/layout/LinearBlockProcessNumbered"/>
    <dgm:cxn modelId="{DA67F48D-A931-4FF6-99FA-3259F7120869}" type="presParOf" srcId="{1A4A1F6D-51D7-4A0D-ABCF-B9777AB5B454}" destId="{59C294C0-E29F-4442-8FE2-7FA0D4B048AC}" srcOrd="1" destOrd="0" presId="urn:microsoft.com/office/officeart/2016/7/layout/LinearBlockProcessNumbered"/>
    <dgm:cxn modelId="{F77E98E8-377E-4266-A874-821C7E4CD3D2}" type="presParOf" srcId="{1A4A1F6D-51D7-4A0D-ABCF-B9777AB5B454}" destId="{1A2B0573-ACCD-404F-A8CD-A64F92C6F7D8}" srcOrd="2" destOrd="0" presId="urn:microsoft.com/office/officeart/2016/7/layout/LinearBlockProcessNumbered"/>
    <dgm:cxn modelId="{CB9B318A-2498-4D7B-8EBE-E3693A388F77}" type="presParOf" srcId="{BE16A206-BC7D-4B88-8148-AE37F3494551}" destId="{0C63B683-B98F-4619-8524-4A1DA3B46DB2}" srcOrd="7" destOrd="0" presId="urn:microsoft.com/office/officeart/2016/7/layout/LinearBlockProcessNumbered"/>
    <dgm:cxn modelId="{3D4DFFF4-2C85-43D3-8EA3-6E1D93E06DD3}" type="presParOf" srcId="{BE16A206-BC7D-4B88-8148-AE37F3494551}" destId="{FAB46783-0914-4DDD-B394-527D5BE4E7D4}" srcOrd="8" destOrd="0" presId="urn:microsoft.com/office/officeart/2016/7/layout/LinearBlockProcessNumbered"/>
    <dgm:cxn modelId="{8084BBCA-10A6-4E37-934E-2121E597F554}" type="presParOf" srcId="{FAB46783-0914-4DDD-B394-527D5BE4E7D4}" destId="{E769C275-3E24-45C9-8954-9102AB696067}" srcOrd="0" destOrd="0" presId="urn:microsoft.com/office/officeart/2016/7/layout/LinearBlockProcessNumbered"/>
    <dgm:cxn modelId="{3856B172-7CEC-46E1-88C4-A8FDE35C8D5E}" type="presParOf" srcId="{FAB46783-0914-4DDD-B394-527D5BE4E7D4}" destId="{430F1893-237F-4A41-A7C0-D601CDEB1B40}" srcOrd="1" destOrd="0" presId="urn:microsoft.com/office/officeart/2016/7/layout/LinearBlockProcessNumbered"/>
    <dgm:cxn modelId="{7011E4AB-A983-4FCB-A98D-6888195029B4}" type="presParOf" srcId="{FAB46783-0914-4DDD-B394-527D5BE4E7D4}" destId="{A91CC861-77F7-438E-B24A-AE4D407E9E7B}"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6111D-71E6-413D-87D1-E3E172F5D7CE}" type="doc">
      <dgm:prSet loTypeId="urn:microsoft.com/office/officeart/2018/2/layout/IconVerticalSolidList" loCatId="icon"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US"/>
        </a:p>
      </dgm:t>
    </dgm:pt>
    <dgm:pt modelId="{995C9F59-E018-4F77-9F0E-3286606786CE}">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GB" dirty="0"/>
            <a:t>Take a leadership role in promoting and delivering new initiatives</a:t>
          </a:r>
          <a:endParaRPr lang="en-US" dirty="0"/>
        </a:p>
      </dgm:t>
    </dgm:pt>
    <dgm:pt modelId="{BD259499-33CD-4099-9D8F-329D06564DED}" type="parTrans" cxnId="{B8045A58-917D-4F4E-B5AF-469384EBB44D}">
      <dgm:prSet/>
      <dgm:spPr/>
      <dgm:t>
        <a:bodyPr/>
        <a:lstStyle/>
        <a:p>
          <a:endParaRPr lang="en-US"/>
        </a:p>
      </dgm:t>
    </dgm:pt>
    <dgm:pt modelId="{D0E6B298-433E-4E5B-933A-C85ABB693A5B}" type="sibTrans" cxnId="{B8045A58-917D-4F4E-B5AF-469384EBB44D}">
      <dgm:prSet/>
      <dgm:spPr/>
      <dgm:t>
        <a:bodyPr/>
        <a:lstStyle/>
        <a:p>
          <a:endParaRPr lang="en-US"/>
        </a:p>
      </dgm:t>
    </dgm:pt>
    <dgm:pt modelId="{8233D42B-13FF-4E2A-9257-ACCC037E900A}">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GB" dirty="0"/>
            <a:t>Understand how to develop a business case for financial investment</a:t>
          </a:r>
          <a:endParaRPr lang="en-US" dirty="0"/>
        </a:p>
      </dgm:t>
    </dgm:pt>
    <dgm:pt modelId="{12A41F25-EFA0-475C-A040-0665B8136F23}" type="parTrans" cxnId="{386994D1-9E42-436B-A77A-71E4BF8DF684}">
      <dgm:prSet/>
      <dgm:spPr/>
      <dgm:t>
        <a:bodyPr/>
        <a:lstStyle/>
        <a:p>
          <a:endParaRPr lang="en-US"/>
        </a:p>
      </dgm:t>
    </dgm:pt>
    <dgm:pt modelId="{D9B110B0-C663-4C37-9030-F4E83EA4BBC9}" type="sibTrans" cxnId="{386994D1-9E42-436B-A77A-71E4BF8DF684}">
      <dgm:prSet/>
      <dgm:spPr/>
      <dgm:t>
        <a:bodyPr/>
        <a:lstStyle/>
        <a:p>
          <a:endParaRPr lang="en-US"/>
        </a:p>
      </dgm:t>
    </dgm:pt>
    <dgm:pt modelId="{CF5AAC89-B4AD-4367-93B2-A8A0A594445C}">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GB" dirty="0"/>
            <a:t>Successfully influence key decision makers and gain approval for new initiatives and projects</a:t>
          </a:r>
          <a:endParaRPr lang="en-US" dirty="0"/>
        </a:p>
      </dgm:t>
    </dgm:pt>
    <dgm:pt modelId="{9F1DC1D7-6883-421A-8561-AFDFE62C0D03}" type="parTrans" cxnId="{C8036FDE-8F79-4646-83BB-82CF5C57C09B}">
      <dgm:prSet/>
      <dgm:spPr/>
      <dgm:t>
        <a:bodyPr/>
        <a:lstStyle/>
        <a:p>
          <a:endParaRPr lang="en-US"/>
        </a:p>
      </dgm:t>
    </dgm:pt>
    <dgm:pt modelId="{B16D742A-A4B8-4F82-ADD3-5CFAEBE2023D}" type="sibTrans" cxnId="{C8036FDE-8F79-4646-83BB-82CF5C57C09B}">
      <dgm:prSet/>
      <dgm:spPr/>
      <dgm:t>
        <a:bodyPr/>
        <a:lstStyle/>
        <a:p>
          <a:endParaRPr lang="en-US"/>
        </a:p>
      </dgm:t>
    </dgm:pt>
    <dgm:pt modelId="{A6D6B69D-0E61-441C-9785-E81447AFD027}">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GB" dirty="0"/>
            <a:t>Work constructively with other departments and business partners</a:t>
          </a:r>
          <a:endParaRPr lang="en-US" dirty="0"/>
        </a:p>
      </dgm:t>
    </dgm:pt>
    <dgm:pt modelId="{AD478059-DFED-4370-8AD6-3856CD84804D}" type="parTrans" cxnId="{AB8ADA92-91BB-466D-929F-E1355F8909CB}">
      <dgm:prSet/>
      <dgm:spPr/>
      <dgm:t>
        <a:bodyPr/>
        <a:lstStyle/>
        <a:p>
          <a:endParaRPr lang="en-US"/>
        </a:p>
      </dgm:t>
    </dgm:pt>
    <dgm:pt modelId="{4B32AF29-46C8-4E5A-9925-9F1D630CDDEA}" type="sibTrans" cxnId="{AB8ADA92-91BB-466D-929F-E1355F8909CB}">
      <dgm:prSet/>
      <dgm:spPr/>
      <dgm:t>
        <a:bodyPr/>
        <a:lstStyle/>
        <a:p>
          <a:endParaRPr lang="en-US"/>
        </a:p>
      </dgm:t>
    </dgm:pt>
    <dgm:pt modelId="{E918B90D-8F25-4BC2-B711-A89FBAD686B7}">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dirty="0"/>
            <a:t>Position themselves to play a more impactful role in their </a:t>
          </a:r>
          <a:r>
            <a:rPr lang="en-US" dirty="0" err="1"/>
            <a:t>organisations</a:t>
          </a:r>
          <a:endParaRPr lang="en-US" dirty="0"/>
        </a:p>
      </dgm:t>
    </dgm:pt>
    <dgm:pt modelId="{908404E0-73CD-449C-AD88-9B5E9A15216F}" type="parTrans" cxnId="{507B3041-2FD0-467B-A347-9D89D3954F82}">
      <dgm:prSet/>
      <dgm:spPr/>
      <dgm:t>
        <a:bodyPr/>
        <a:lstStyle/>
        <a:p>
          <a:endParaRPr lang="en-US"/>
        </a:p>
      </dgm:t>
    </dgm:pt>
    <dgm:pt modelId="{A286B87B-92D2-493F-AE61-004EC6388640}" type="sibTrans" cxnId="{507B3041-2FD0-467B-A347-9D89D3954F82}">
      <dgm:prSet/>
      <dgm:spPr/>
      <dgm:t>
        <a:bodyPr/>
        <a:lstStyle/>
        <a:p>
          <a:endParaRPr lang="en-US"/>
        </a:p>
      </dgm:t>
    </dgm:pt>
    <dgm:pt modelId="{73841E24-2B8B-401D-B848-8E031861F168}">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dirty="0"/>
            <a:t>Develop a geospatial team to deliver products and services to a wide range of stakeholders</a:t>
          </a:r>
        </a:p>
      </dgm:t>
    </dgm:pt>
    <dgm:pt modelId="{E82BA470-3FB6-4E4D-AF3D-ABABFE5B3E92}" type="parTrans" cxnId="{F8066D5C-8719-4675-B4C7-8EBC9700A1EB}">
      <dgm:prSet/>
      <dgm:spPr/>
      <dgm:t>
        <a:bodyPr/>
        <a:lstStyle/>
        <a:p>
          <a:endParaRPr lang="en-GB"/>
        </a:p>
      </dgm:t>
    </dgm:pt>
    <dgm:pt modelId="{A3322973-C478-48FA-8D74-8BADB62B8945}" type="sibTrans" cxnId="{F8066D5C-8719-4675-B4C7-8EBC9700A1EB}">
      <dgm:prSet/>
      <dgm:spPr/>
      <dgm:t>
        <a:bodyPr/>
        <a:lstStyle/>
        <a:p>
          <a:endParaRPr lang="en-GB"/>
        </a:p>
      </dgm:t>
    </dgm:pt>
    <dgm:pt modelId="{30353B1D-D690-4D9A-B86D-E40684F400D3}" type="pres">
      <dgm:prSet presAssocID="{7576111D-71E6-413D-87D1-E3E172F5D7CE}" presName="root" presStyleCnt="0">
        <dgm:presLayoutVars>
          <dgm:dir/>
          <dgm:resizeHandles val="exact"/>
        </dgm:presLayoutVars>
      </dgm:prSet>
      <dgm:spPr/>
    </dgm:pt>
    <dgm:pt modelId="{1E17645E-6214-445C-B291-00E2015541C0}" type="pres">
      <dgm:prSet presAssocID="{995C9F59-E018-4F77-9F0E-3286606786CE}"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158DDEB0-05DC-477D-9E61-3710A5031360}" type="pres">
      <dgm:prSet presAssocID="{995C9F59-E018-4F77-9F0E-3286606786CE}" presName="bgRect" presStyleLbl="bgShp" presStyleIdx="0"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23092EAD-FC06-4245-A223-FF9041C960E0}" type="pres">
      <dgm:prSet presAssocID="{995C9F59-E018-4F77-9F0E-3286606786CE}"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Lecturer"/>
        </a:ext>
      </dgm:extLst>
    </dgm:pt>
    <dgm:pt modelId="{317B19AD-8E23-429D-AC3F-048FA59880EE}" type="pres">
      <dgm:prSet presAssocID="{995C9F59-E018-4F77-9F0E-3286606786CE}"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986ADED2-DEBF-4766-8179-F3C6E443A0CE}" type="pres">
      <dgm:prSet presAssocID="{995C9F59-E018-4F77-9F0E-3286606786CE}" presName="parTx" presStyleLbl="revTx" presStyleIdx="0" presStyleCnt="6">
        <dgm:presLayoutVars>
          <dgm:chMax val="0"/>
          <dgm:chPref val="0"/>
        </dgm:presLayoutVars>
      </dgm:prSet>
      <dgm:spPr/>
    </dgm:pt>
    <dgm:pt modelId="{D723BF27-4EEF-4E71-AE9A-EBA251A1ED24}" type="pres">
      <dgm:prSet presAssocID="{D0E6B298-433E-4E5B-933A-C85ABB693A5B}"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3E11053F-F556-4ED4-AEFD-2292CDCC34B0}" type="pres">
      <dgm:prSet presAssocID="{73841E24-2B8B-401D-B848-8E031861F168}" presName="compNode" presStyleCnt="0"/>
      <dgm:spPr/>
    </dgm:pt>
    <dgm:pt modelId="{11D821FA-2612-49F4-BE31-B69353D20C52}" type="pres">
      <dgm:prSet presAssocID="{73841E24-2B8B-401D-B848-8E031861F168}" presName="bgRect" presStyleLbl="bgShp" presStyleIdx="1" presStyleCnt="6"/>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9B83DC8-18E4-435F-AEF2-C2BE53F91C8F}" type="pres">
      <dgm:prSet presAssocID="{73841E24-2B8B-401D-B848-8E031861F168}"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999D2716-C9C9-42D9-8893-A8B4205C39A9}" type="pres">
      <dgm:prSet presAssocID="{73841E24-2B8B-401D-B848-8E031861F168}" presName="spaceRect" presStyleCnt="0"/>
      <dgm:spPr/>
    </dgm:pt>
    <dgm:pt modelId="{5C6C5BAC-FEF7-45E7-8462-F1D05EDC63FA}" type="pres">
      <dgm:prSet presAssocID="{73841E24-2B8B-401D-B848-8E031861F168}" presName="parTx" presStyleLbl="revTx" presStyleIdx="1" presStyleCnt="6">
        <dgm:presLayoutVars>
          <dgm:chMax val="0"/>
          <dgm:chPref val="0"/>
        </dgm:presLayoutVars>
      </dgm:prSet>
      <dgm:spPr/>
    </dgm:pt>
    <dgm:pt modelId="{949618A2-E2BB-4A90-8E9C-5FD8D2BDC7C0}" type="pres">
      <dgm:prSet presAssocID="{A3322973-C478-48FA-8D74-8BADB62B8945}" presName="sibTrans" presStyleCnt="0"/>
      <dgm:spPr/>
    </dgm:pt>
    <dgm:pt modelId="{FE1548BA-A510-4B2D-AB53-56E5DC47D11D}" type="pres">
      <dgm:prSet presAssocID="{8233D42B-13FF-4E2A-9257-ACCC037E900A}"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7CC418F-F841-4F3F-96D4-82BC65AF9DA4}" type="pres">
      <dgm:prSet presAssocID="{8233D42B-13FF-4E2A-9257-ACCC037E900A}" presName="bgRect" presStyleLbl="bgShp" presStyleIdx="2"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F6414235-AAAB-4151-ACA8-6633A7644621}" type="pres">
      <dgm:prSet presAssocID="{8233D42B-13FF-4E2A-9257-ACCC037E900A}"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Business Growth"/>
        </a:ext>
      </dgm:extLst>
    </dgm:pt>
    <dgm:pt modelId="{6E1B8415-25F1-4146-86C0-53C7B07323FC}" type="pres">
      <dgm:prSet presAssocID="{8233D42B-13FF-4E2A-9257-ACCC037E900A}"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6DEFEE1-5A79-44E2-90AC-22B9C0EA1002}" type="pres">
      <dgm:prSet presAssocID="{8233D42B-13FF-4E2A-9257-ACCC037E900A}" presName="parTx" presStyleLbl="revTx" presStyleIdx="2" presStyleCnt="6">
        <dgm:presLayoutVars>
          <dgm:chMax val="0"/>
          <dgm:chPref val="0"/>
        </dgm:presLayoutVars>
      </dgm:prSet>
      <dgm:spPr/>
    </dgm:pt>
    <dgm:pt modelId="{734419E5-53DE-40F3-B4CB-1BBB303BA5E4}" type="pres">
      <dgm:prSet presAssocID="{D9B110B0-C663-4C37-9030-F4E83EA4BBC9}"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16F864C7-8F35-413A-BCD4-6FD1F7E4318C}" type="pres">
      <dgm:prSet presAssocID="{CF5AAC89-B4AD-4367-93B2-A8A0A594445C}"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BB04E412-8FBA-439D-89DB-AB79CBD783B4}" type="pres">
      <dgm:prSet presAssocID="{CF5AAC89-B4AD-4367-93B2-A8A0A594445C}" presName="bgRect" presStyleLbl="bgShp" presStyleIdx="3"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D136C46-4D57-41CC-902B-877D59366147}" type="pres">
      <dgm:prSet presAssocID="{CF5AAC89-B4AD-4367-93B2-A8A0A594445C}"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Handshake"/>
        </a:ext>
      </dgm:extLst>
    </dgm:pt>
    <dgm:pt modelId="{0BED190B-52DD-44D7-8E34-8F0CA40BFA67}" type="pres">
      <dgm:prSet presAssocID="{CF5AAC89-B4AD-4367-93B2-A8A0A594445C}"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DB4AFF6A-A9C3-45CA-BECC-6742C73F7BF4}" type="pres">
      <dgm:prSet presAssocID="{CF5AAC89-B4AD-4367-93B2-A8A0A594445C}" presName="parTx" presStyleLbl="revTx" presStyleIdx="3" presStyleCnt="6">
        <dgm:presLayoutVars>
          <dgm:chMax val="0"/>
          <dgm:chPref val="0"/>
        </dgm:presLayoutVars>
      </dgm:prSet>
      <dgm:spPr/>
    </dgm:pt>
    <dgm:pt modelId="{D370E763-E7E1-4108-ABE9-422FEF076938}" type="pres">
      <dgm:prSet presAssocID="{B16D742A-A4B8-4F82-ADD3-5CFAEBE2023D}"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482BA4C-AB81-400B-BE33-A37B950F53FC}" type="pres">
      <dgm:prSet presAssocID="{A6D6B69D-0E61-441C-9785-E81447AFD027}"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DF9B77A8-2B76-4D40-8CDA-55552FFF2316}" type="pres">
      <dgm:prSet presAssocID="{A6D6B69D-0E61-441C-9785-E81447AFD027}" presName="bgRect" presStyleLbl="bgShp" presStyleIdx="4"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A6B82914-9E75-4397-A4A9-35CD9069D6F5}" type="pres">
      <dgm:prSet presAssocID="{A6D6B69D-0E61-441C-9785-E81447AFD027}"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Meeting"/>
        </a:ext>
      </dgm:extLst>
    </dgm:pt>
    <dgm:pt modelId="{98FE527E-3E7E-4FDC-886B-26833CC64AF7}" type="pres">
      <dgm:prSet presAssocID="{A6D6B69D-0E61-441C-9785-E81447AFD027}"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231A62F1-4CA9-4652-A4DD-D9B75D34E838}" type="pres">
      <dgm:prSet presAssocID="{A6D6B69D-0E61-441C-9785-E81447AFD027}" presName="parTx" presStyleLbl="revTx" presStyleIdx="4" presStyleCnt="6">
        <dgm:presLayoutVars>
          <dgm:chMax val="0"/>
          <dgm:chPref val="0"/>
        </dgm:presLayoutVars>
      </dgm:prSet>
      <dgm:spPr/>
    </dgm:pt>
    <dgm:pt modelId="{716C1771-CF53-4A4F-A3C7-B3A1AEA68EA3}" type="pres">
      <dgm:prSet presAssocID="{4B32AF29-46C8-4E5A-9925-9F1D630CDDEA}"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EC28C370-A332-4FBE-AB6E-6DBD4F6D18AC}" type="pres">
      <dgm:prSet presAssocID="{E918B90D-8F25-4BC2-B711-A89FBAD686B7}"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001A4B19-5EC3-46BF-8C90-3200146871C7}" type="pres">
      <dgm:prSet presAssocID="{E918B90D-8F25-4BC2-B711-A89FBAD686B7}" presName="bgRect" presStyleLbl="bgShp" presStyleIdx="5"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9902E7AA-2AD6-475F-B9FC-B799C8944D0D}" type="pres">
      <dgm:prSet presAssocID="{E918B90D-8F25-4BC2-B711-A89FBAD686B7}"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Bullseye"/>
        </a:ext>
      </dgm:extLst>
    </dgm:pt>
    <dgm:pt modelId="{2B3EB713-70BC-4310-9E4A-3799FE5739E5}" type="pres">
      <dgm:prSet presAssocID="{E918B90D-8F25-4BC2-B711-A89FBAD686B7}"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CF581A3D-57F3-4407-A152-A2D9DC662C00}" type="pres">
      <dgm:prSet presAssocID="{E918B90D-8F25-4BC2-B711-A89FBAD686B7}" presName="parTx" presStyleLbl="revTx" presStyleIdx="5" presStyleCnt="6">
        <dgm:presLayoutVars>
          <dgm:chMax val="0"/>
          <dgm:chPref val="0"/>
        </dgm:presLayoutVars>
      </dgm:prSet>
      <dgm:spPr/>
    </dgm:pt>
  </dgm:ptLst>
  <dgm:cxnLst>
    <dgm:cxn modelId="{FC97400C-BF7B-4EAF-AAC2-B9BEE84E3798}" type="presOf" srcId="{73841E24-2B8B-401D-B848-8E031861F168}" destId="{5C6C5BAC-FEF7-45E7-8462-F1D05EDC63FA}" srcOrd="0" destOrd="0" presId="urn:microsoft.com/office/officeart/2018/2/layout/IconVerticalSolidList"/>
    <dgm:cxn modelId="{48FC1028-AD41-4798-B5D5-C63E468039C5}" type="presOf" srcId="{A6D6B69D-0E61-441C-9785-E81447AFD027}" destId="{231A62F1-4CA9-4652-A4DD-D9B75D34E838}" srcOrd="0" destOrd="0" presId="urn:microsoft.com/office/officeart/2018/2/layout/IconVerticalSolidList"/>
    <dgm:cxn modelId="{4EC45636-3379-4B01-ADE2-ECCBB5342916}" type="presOf" srcId="{7576111D-71E6-413D-87D1-E3E172F5D7CE}" destId="{30353B1D-D690-4D9A-B86D-E40684F400D3}" srcOrd="0" destOrd="0" presId="urn:microsoft.com/office/officeart/2018/2/layout/IconVerticalSolidList"/>
    <dgm:cxn modelId="{F8066D5C-8719-4675-B4C7-8EBC9700A1EB}" srcId="{7576111D-71E6-413D-87D1-E3E172F5D7CE}" destId="{73841E24-2B8B-401D-B848-8E031861F168}" srcOrd="1" destOrd="0" parTransId="{E82BA470-3FB6-4E4D-AF3D-ABABFE5B3E92}" sibTransId="{A3322973-C478-48FA-8D74-8BADB62B8945}"/>
    <dgm:cxn modelId="{507B3041-2FD0-467B-A347-9D89D3954F82}" srcId="{7576111D-71E6-413D-87D1-E3E172F5D7CE}" destId="{E918B90D-8F25-4BC2-B711-A89FBAD686B7}" srcOrd="5" destOrd="0" parTransId="{908404E0-73CD-449C-AD88-9B5E9A15216F}" sibTransId="{A286B87B-92D2-493F-AE61-004EC6388640}"/>
    <dgm:cxn modelId="{AE4B7564-D63F-4529-9DF9-B0A1127FBFDD}" type="presOf" srcId="{8233D42B-13FF-4E2A-9257-ACCC037E900A}" destId="{66DEFEE1-5A79-44E2-90AC-22B9C0EA1002}" srcOrd="0" destOrd="0" presId="urn:microsoft.com/office/officeart/2018/2/layout/IconVerticalSolidList"/>
    <dgm:cxn modelId="{B8045A58-917D-4F4E-B5AF-469384EBB44D}" srcId="{7576111D-71E6-413D-87D1-E3E172F5D7CE}" destId="{995C9F59-E018-4F77-9F0E-3286606786CE}" srcOrd="0" destOrd="0" parTransId="{BD259499-33CD-4099-9D8F-329D06564DED}" sibTransId="{D0E6B298-433E-4E5B-933A-C85ABB693A5B}"/>
    <dgm:cxn modelId="{91BF187C-17C0-412D-81E8-786FA00CD12D}" type="presOf" srcId="{995C9F59-E018-4F77-9F0E-3286606786CE}" destId="{986ADED2-DEBF-4766-8179-F3C6E443A0CE}" srcOrd="0" destOrd="0" presId="urn:microsoft.com/office/officeart/2018/2/layout/IconVerticalSolidList"/>
    <dgm:cxn modelId="{AB8ADA92-91BB-466D-929F-E1355F8909CB}" srcId="{7576111D-71E6-413D-87D1-E3E172F5D7CE}" destId="{A6D6B69D-0E61-441C-9785-E81447AFD027}" srcOrd="4" destOrd="0" parTransId="{AD478059-DFED-4370-8AD6-3856CD84804D}" sibTransId="{4B32AF29-46C8-4E5A-9925-9F1D630CDDEA}"/>
    <dgm:cxn modelId="{386994D1-9E42-436B-A77A-71E4BF8DF684}" srcId="{7576111D-71E6-413D-87D1-E3E172F5D7CE}" destId="{8233D42B-13FF-4E2A-9257-ACCC037E900A}" srcOrd="2" destOrd="0" parTransId="{12A41F25-EFA0-475C-A040-0665B8136F23}" sibTransId="{D9B110B0-C663-4C37-9030-F4E83EA4BBC9}"/>
    <dgm:cxn modelId="{C8036FDE-8F79-4646-83BB-82CF5C57C09B}" srcId="{7576111D-71E6-413D-87D1-E3E172F5D7CE}" destId="{CF5AAC89-B4AD-4367-93B2-A8A0A594445C}" srcOrd="3" destOrd="0" parTransId="{9F1DC1D7-6883-421A-8561-AFDFE62C0D03}" sibTransId="{B16D742A-A4B8-4F82-ADD3-5CFAEBE2023D}"/>
    <dgm:cxn modelId="{DCF1F1ED-D864-478A-B919-2322698896C4}" type="presOf" srcId="{CF5AAC89-B4AD-4367-93B2-A8A0A594445C}" destId="{DB4AFF6A-A9C3-45CA-BECC-6742C73F7BF4}" srcOrd="0" destOrd="0" presId="urn:microsoft.com/office/officeart/2018/2/layout/IconVerticalSolidList"/>
    <dgm:cxn modelId="{637CECEE-EC78-491A-8950-C06EE2BEC436}" type="presOf" srcId="{E918B90D-8F25-4BC2-B711-A89FBAD686B7}" destId="{CF581A3D-57F3-4407-A152-A2D9DC662C00}" srcOrd="0" destOrd="0" presId="urn:microsoft.com/office/officeart/2018/2/layout/IconVerticalSolidList"/>
    <dgm:cxn modelId="{B6988DE2-B894-4769-A368-87FCAE9652A4}" type="presParOf" srcId="{30353B1D-D690-4D9A-B86D-E40684F400D3}" destId="{1E17645E-6214-445C-B291-00E2015541C0}" srcOrd="0" destOrd="0" presId="urn:microsoft.com/office/officeart/2018/2/layout/IconVerticalSolidList"/>
    <dgm:cxn modelId="{1CB5B265-3A5F-497C-ABFC-920EEC9C2353}" type="presParOf" srcId="{1E17645E-6214-445C-B291-00E2015541C0}" destId="{158DDEB0-05DC-477D-9E61-3710A5031360}" srcOrd="0" destOrd="0" presId="urn:microsoft.com/office/officeart/2018/2/layout/IconVerticalSolidList"/>
    <dgm:cxn modelId="{481A3FE5-65C9-471E-959C-26CDB3EB5A1A}" type="presParOf" srcId="{1E17645E-6214-445C-B291-00E2015541C0}" destId="{23092EAD-FC06-4245-A223-FF9041C960E0}" srcOrd="1" destOrd="0" presId="urn:microsoft.com/office/officeart/2018/2/layout/IconVerticalSolidList"/>
    <dgm:cxn modelId="{65B02C17-C5E7-4268-A904-86B181F16BA5}" type="presParOf" srcId="{1E17645E-6214-445C-B291-00E2015541C0}" destId="{317B19AD-8E23-429D-AC3F-048FA59880EE}" srcOrd="2" destOrd="0" presId="urn:microsoft.com/office/officeart/2018/2/layout/IconVerticalSolidList"/>
    <dgm:cxn modelId="{5BA97D9F-7744-4D15-8778-7DD01412030B}" type="presParOf" srcId="{1E17645E-6214-445C-B291-00E2015541C0}" destId="{986ADED2-DEBF-4766-8179-F3C6E443A0CE}" srcOrd="3" destOrd="0" presId="urn:microsoft.com/office/officeart/2018/2/layout/IconVerticalSolidList"/>
    <dgm:cxn modelId="{2C225CBD-F9AB-4F05-8480-E6E1FEEF6535}" type="presParOf" srcId="{30353B1D-D690-4D9A-B86D-E40684F400D3}" destId="{D723BF27-4EEF-4E71-AE9A-EBA251A1ED24}" srcOrd="1" destOrd="0" presId="urn:microsoft.com/office/officeart/2018/2/layout/IconVerticalSolidList"/>
    <dgm:cxn modelId="{85089C26-5C52-4FA1-8B43-0EAA238EEA02}" type="presParOf" srcId="{30353B1D-D690-4D9A-B86D-E40684F400D3}" destId="{3E11053F-F556-4ED4-AEFD-2292CDCC34B0}" srcOrd="2" destOrd="0" presId="urn:microsoft.com/office/officeart/2018/2/layout/IconVerticalSolidList"/>
    <dgm:cxn modelId="{536D041A-BD27-4122-9F04-BA36CE7A3A1E}" type="presParOf" srcId="{3E11053F-F556-4ED4-AEFD-2292CDCC34B0}" destId="{11D821FA-2612-49F4-BE31-B69353D20C52}" srcOrd="0" destOrd="0" presId="urn:microsoft.com/office/officeart/2018/2/layout/IconVerticalSolidList"/>
    <dgm:cxn modelId="{6B9D3740-AD9C-4A2A-936D-DD7121FFFD73}" type="presParOf" srcId="{3E11053F-F556-4ED4-AEFD-2292CDCC34B0}" destId="{69B83DC8-18E4-435F-AEF2-C2BE53F91C8F}" srcOrd="1" destOrd="0" presId="urn:microsoft.com/office/officeart/2018/2/layout/IconVerticalSolidList"/>
    <dgm:cxn modelId="{988F35E4-3623-42AF-9090-0BD58783301B}" type="presParOf" srcId="{3E11053F-F556-4ED4-AEFD-2292CDCC34B0}" destId="{999D2716-C9C9-42D9-8893-A8B4205C39A9}" srcOrd="2" destOrd="0" presId="urn:microsoft.com/office/officeart/2018/2/layout/IconVerticalSolidList"/>
    <dgm:cxn modelId="{527741C8-ACBA-45B4-B2BD-519D3E83CDE2}" type="presParOf" srcId="{3E11053F-F556-4ED4-AEFD-2292CDCC34B0}" destId="{5C6C5BAC-FEF7-45E7-8462-F1D05EDC63FA}" srcOrd="3" destOrd="0" presId="urn:microsoft.com/office/officeart/2018/2/layout/IconVerticalSolidList"/>
    <dgm:cxn modelId="{DDE3ADE8-6C0A-4CDD-B946-EB413171EBAF}" type="presParOf" srcId="{30353B1D-D690-4D9A-B86D-E40684F400D3}" destId="{949618A2-E2BB-4A90-8E9C-5FD8D2BDC7C0}" srcOrd="3" destOrd="0" presId="urn:microsoft.com/office/officeart/2018/2/layout/IconVerticalSolidList"/>
    <dgm:cxn modelId="{03240C0F-C69D-466C-AE56-D841CC8DC112}" type="presParOf" srcId="{30353B1D-D690-4D9A-B86D-E40684F400D3}" destId="{FE1548BA-A510-4B2D-AB53-56E5DC47D11D}" srcOrd="4" destOrd="0" presId="urn:microsoft.com/office/officeart/2018/2/layout/IconVerticalSolidList"/>
    <dgm:cxn modelId="{19827E95-C23A-4018-96EE-FB8F39793FBE}" type="presParOf" srcId="{FE1548BA-A510-4B2D-AB53-56E5DC47D11D}" destId="{67CC418F-F841-4F3F-96D4-82BC65AF9DA4}" srcOrd="0" destOrd="0" presId="urn:microsoft.com/office/officeart/2018/2/layout/IconVerticalSolidList"/>
    <dgm:cxn modelId="{2AF37A7A-C56C-4DEC-AF4C-45560675BB93}" type="presParOf" srcId="{FE1548BA-A510-4B2D-AB53-56E5DC47D11D}" destId="{F6414235-AAAB-4151-ACA8-6633A7644621}" srcOrd="1" destOrd="0" presId="urn:microsoft.com/office/officeart/2018/2/layout/IconVerticalSolidList"/>
    <dgm:cxn modelId="{1317076E-EB26-4BEA-9318-C586B2C3D631}" type="presParOf" srcId="{FE1548BA-A510-4B2D-AB53-56E5DC47D11D}" destId="{6E1B8415-25F1-4146-86C0-53C7B07323FC}" srcOrd="2" destOrd="0" presId="urn:microsoft.com/office/officeart/2018/2/layout/IconVerticalSolidList"/>
    <dgm:cxn modelId="{7EF4A7EE-AB3F-4495-8C04-BB8FCE88A6C5}" type="presParOf" srcId="{FE1548BA-A510-4B2D-AB53-56E5DC47D11D}" destId="{66DEFEE1-5A79-44E2-90AC-22B9C0EA1002}" srcOrd="3" destOrd="0" presId="urn:microsoft.com/office/officeart/2018/2/layout/IconVerticalSolidList"/>
    <dgm:cxn modelId="{27C1A779-4682-4C96-A087-CCCF632A5C9B}" type="presParOf" srcId="{30353B1D-D690-4D9A-B86D-E40684F400D3}" destId="{734419E5-53DE-40F3-B4CB-1BBB303BA5E4}" srcOrd="5" destOrd="0" presId="urn:microsoft.com/office/officeart/2018/2/layout/IconVerticalSolidList"/>
    <dgm:cxn modelId="{86D1E8F9-D80B-44CB-A68E-97837FDFD9A7}" type="presParOf" srcId="{30353B1D-D690-4D9A-B86D-E40684F400D3}" destId="{16F864C7-8F35-413A-BCD4-6FD1F7E4318C}" srcOrd="6" destOrd="0" presId="urn:microsoft.com/office/officeart/2018/2/layout/IconVerticalSolidList"/>
    <dgm:cxn modelId="{7B701405-2DDD-440E-B810-0F7C9EA0ED8A}" type="presParOf" srcId="{16F864C7-8F35-413A-BCD4-6FD1F7E4318C}" destId="{BB04E412-8FBA-439D-89DB-AB79CBD783B4}" srcOrd="0" destOrd="0" presId="urn:microsoft.com/office/officeart/2018/2/layout/IconVerticalSolidList"/>
    <dgm:cxn modelId="{4AE816A4-9114-40A2-8186-5CCFA14C572B}" type="presParOf" srcId="{16F864C7-8F35-413A-BCD4-6FD1F7E4318C}" destId="{6D136C46-4D57-41CC-902B-877D59366147}" srcOrd="1" destOrd="0" presId="urn:microsoft.com/office/officeart/2018/2/layout/IconVerticalSolidList"/>
    <dgm:cxn modelId="{85F1C31E-335D-4CDE-9538-47F820EFE97D}" type="presParOf" srcId="{16F864C7-8F35-413A-BCD4-6FD1F7E4318C}" destId="{0BED190B-52DD-44D7-8E34-8F0CA40BFA67}" srcOrd="2" destOrd="0" presId="urn:microsoft.com/office/officeart/2018/2/layout/IconVerticalSolidList"/>
    <dgm:cxn modelId="{72820428-A30C-435F-94AE-CE9D649CB482}" type="presParOf" srcId="{16F864C7-8F35-413A-BCD4-6FD1F7E4318C}" destId="{DB4AFF6A-A9C3-45CA-BECC-6742C73F7BF4}" srcOrd="3" destOrd="0" presId="urn:microsoft.com/office/officeart/2018/2/layout/IconVerticalSolidList"/>
    <dgm:cxn modelId="{22D9F589-7A34-40B8-8EC2-784DED4BDE94}" type="presParOf" srcId="{30353B1D-D690-4D9A-B86D-E40684F400D3}" destId="{D370E763-E7E1-4108-ABE9-422FEF076938}" srcOrd="7" destOrd="0" presId="urn:microsoft.com/office/officeart/2018/2/layout/IconVerticalSolidList"/>
    <dgm:cxn modelId="{540EF85C-AC7F-4BEE-99A3-9106A419FA27}" type="presParOf" srcId="{30353B1D-D690-4D9A-B86D-E40684F400D3}" destId="{6482BA4C-AB81-400B-BE33-A37B950F53FC}" srcOrd="8" destOrd="0" presId="urn:microsoft.com/office/officeart/2018/2/layout/IconVerticalSolidList"/>
    <dgm:cxn modelId="{66808CD5-E590-4415-9A74-A40DF2EAC481}" type="presParOf" srcId="{6482BA4C-AB81-400B-BE33-A37B950F53FC}" destId="{DF9B77A8-2B76-4D40-8CDA-55552FFF2316}" srcOrd="0" destOrd="0" presId="urn:microsoft.com/office/officeart/2018/2/layout/IconVerticalSolidList"/>
    <dgm:cxn modelId="{4B39FC25-12A6-42A4-9DB9-9A5C1B05131F}" type="presParOf" srcId="{6482BA4C-AB81-400B-BE33-A37B950F53FC}" destId="{A6B82914-9E75-4397-A4A9-35CD9069D6F5}" srcOrd="1" destOrd="0" presId="urn:microsoft.com/office/officeart/2018/2/layout/IconVerticalSolidList"/>
    <dgm:cxn modelId="{E3633CE3-63FF-4EB6-B2D4-C8BF4B7CD405}" type="presParOf" srcId="{6482BA4C-AB81-400B-BE33-A37B950F53FC}" destId="{98FE527E-3E7E-4FDC-886B-26833CC64AF7}" srcOrd="2" destOrd="0" presId="urn:microsoft.com/office/officeart/2018/2/layout/IconVerticalSolidList"/>
    <dgm:cxn modelId="{37AC7BB9-5701-4AA3-BD73-40F2B7939D17}" type="presParOf" srcId="{6482BA4C-AB81-400B-BE33-A37B950F53FC}" destId="{231A62F1-4CA9-4652-A4DD-D9B75D34E838}" srcOrd="3" destOrd="0" presId="urn:microsoft.com/office/officeart/2018/2/layout/IconVerticalSolidList"/>
    <dgm:cxn modelId="{C54FD014-CE44-4703-8899-E46349619119}" type="presParOf" srcId="{30353B1D-D690-4D9A-B86D-E40684F400D3}" destId="{716C1771-CF53-4A4F-A3C7-B3A1AEA68EA3}" srcOrd="9" destOrd="0" presId="urn:microsoft.com/office/officeart/2018/2/layout/IconVerticalSolidList"/>
    <dgm:cxn modelId="{900F47A1-F5C1-41E9-8158-0F97CBEA2626}" type="presParOf" srcId="{30353B1D-D690-4D9A-B86D-E40684F400D3}" destId="{EC28C370-A332-4FBE-AB6E-6DBD4F6D18AC}" srcOrd="10" destOrd="0" presId="urn:microsoft.com/office/officeart/2018/2/layout/IconVerticalSolidList"/>
    <dgm:cxn modelId="{D20F93A3-6A05-4287-8082-C5BE4DF02519}" type="presParOf" srcId="{EC28C370-A332-4FBE-AB6E-6DBD4F6D18AC}" destId="{001A4B19-5EC3-46BF-8C90-3200146871C7}" srcOrd="0" destOrd="0" presId="urn:microsoft.com/office/officeart/2018/2/layout/IconVerticalSolidList"/>
    <dgm:cxn modelId="{F4230CC8-7DC7-4DD8-A6A2-292C65762F75}" type="presParOf" srcId="{EC28C370-A332-4FBE-AB6E-6DBD4F6D18AC}" destId="{9902E7AA-2AD6-475F-B9FC-B799C8944D0D}" srcOrd="1" destOrd="0" presId="urn:microsoft.com/office/officeart/2018/2/layout/IconVerticalSolidList"/>
    <dgm:cxn modelId="{B36CC39C-F8CE-4ABD-8059-8D233FCAFC1F}" type="presParOf" srcId="{EC28C370-A332-4FBE-AB6E-6DBD4F6D18AC}" destId="{2B3EB713-70BC-4310-9E4A-3799FE5739E5}" srcOrd="2" destOrd="0" presId="urn:microsoft.com/office/officeart/2018/2/layout/IconVerticalSolidList"/>
    <dgm:cxn modelId="{36E0CC01-ABE5-4E36-AC14-2B68BECA811E}" type="presParOf" srcId="{EC28C370-A332-4FBE-AB6E-6DBD4F6D18AC}" destId="{CF581A3D-57F3-4407-A152-A2D9DC662C0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76111D-71E6-413D-87D1-E3E172F5D7CE}" type="doc">
      <dgm:prSet loTypeId="urn:microsoft.com/office/officeart/2018/2/layout/IconVerticalSolidList" loCatId="icon"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US"/>
        </a:p>
      </dgm:t>
    </dgm:pt>
    <dgm:pt modelId="{995C9F59-E018-4F77-9F0E-3286606786CE}">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a:t>All modules are led by geospatial experts with many years experience delivering in this industry</a:t>
          </a:r>
        </a:p>
      </dgm:t>
    </dgm:pt>
    <dgm:pt modelId="{BD259499-33CD-4099-9D8F-329D06564DED}" type="parTrans" cxnId="{B8045A58-917D-4F4E-B5AF-469384EBB44D}">
      <dgm:prSet/>
      <dgm:spPr/>
      <dgm:t>
        <a:bodyPr/>
        <a:lstStyle/>
        <a:p>
          <a:endParaRPr lang="en-US"/>
        </a:p>
      </dgm:t>
    </dgm:pt>
    <dgm:pt modelId="{D0E6B298-433E-4E5B-933A-C85ABB693A5B}" type="sibTrans" cxnId="{B8045A58-917D-4F4E-B5AF-469384EBB44D}">
      <dgm:prSet/>
      <dgm:spPr/>
      <dgm:t>
        <a:bodyPr/>
        <a:lstStyle/>
        <a:p>
          <a:endParaRPr lang="en-US"/>
        </a:p>
      </dgm:t>
    </dgm:pt>
    <dgm:pt modelId="{8233D42B-13FF-4E2A-9257-ACCC037E900A}">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a:t>Insight podcasts include interviews with geospatial influencers from public and private sectors </a:t>
          </a:r>
        </a:p>
      </dgm:t>
    </dgm:pt>
    <dgm:pt modelId="{12A41F25-EFA0-475C-A040-0665B8136F23}" type="parTrans" cxnId="{386994D1-9E42-436B-A77A-71E4BF8DF684}">
      <dgm:prSet/>
      <dgm:spPr/>
      <dgm:t>
        <a:bodyPr/>
        <a:lstStyle/>
        <a:p>
          <a:endParaRPr lang="en-US"/>
        </a:p>
      </dgm:t>
    </dgm:pt>
    <dgm:pt modelId="{D9B110B0-C663-4C37-9030-F4E83EA4BBC9}" type="sibTrans" cxnId="{386994D1-9E42-436B-A77A-71E4BF8DF684}">
      <dgm:prSet/>
      <dgm:spPr/>
      <dgm:t>
        <a:bodyPr/>
        <a:lstStyle/>
        <a:p>
          <a:endParaRPr lang="en-US"/>
        </a:p>
      </dgm:t>
    </dgm:pt>
    <dgm:pt modelId="{CF5AAC89-B4AD-4367-93B2-A8A0A594445C}">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dirty="0"/>
            <a:t>Assignments are designed to enable students to apply learning to their current geospatial work</a:t>
          </a:r>
        </a:p>
      </dgm:t>
    </dgm:pt>
    <dgm:pt modelId="{9F1DC1D7-6883-421A-8561-AFDFE62C0D03}" type="parTrans" cxnId="{C8036FDE-8F79-4646-83BB-82CF5C57C09B}">
      <dgm:prSet/>
      <dgm:spPr/>
      <dgm:t>
        <a:bodyPr/>
        <a:lstStyle/>
        <a:p>
          <a:endParaRPr lang="en-US"/>
        </a:p>
      </dgm:t>
    </dgm:pt>
    <dgm:pt modelId="{B16D742A-A4B8-4F82-ADD3-5CFAEBE2023D}" type="sibTrans" cxnId="{C8036FDE-8F79-4646-83BB-82CF5C57C09B}">
      <dgm:prSet/>
      <dgm:spPr/>
      <dgm:t>
        <a:bodyPr/>
        <a:lstStyle/>
        <a:p>
          <a:endParaRPr lang="en-US"/>
        </a:p>
      </dgm:t>
    </dgm:pt>
    <dgm:pt modelId="{A6D6B69D-0E61-441C-9785-E81447AFD027}">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dirty="0"/>
            <a:t>Workshops provide access to subject matter experts with global geospatial experience </a:t>
          </a:r>
        </a:p>
      </dgm:t>
    </dgm:pt>
    <dgm:pt modelId="{AD478059-DFED-4370-8AD6-3856CD84804D}" type="parTrans" cxnId="{AB8ADA92-91BB-466D-929F-E1355F8909CB}">
      <dgm:prSet/>
      <dgm:spPr/>
      <dgm:t>
        <a:bodyPr/>
        <a:lstStyle/>
        <a:p>
          <a:endParaRPr lang="en-US"/>
        </a:p>
      </dgm:t>
    </dgm:pt>
    <dgm:pt modelId="{4B32AF29-46C8-4E5A-9925-9F1D630CDDEA}" type="sibTrans" cxnId="{AB8ADA92-91BB-466D-929F-E1355F8909CB}">
      <dgm:prSet/>
      <dgm:spPr/>
      <dgm:t>
        <a:bodyPr/>
        <a:lstStyle/>
        <a:p>
          <a:endParaRPr lang="en-US"/>
        </a:p>
      </dgm:t>
    </dgm:pt>
    <dgm:pt modelId="{E918B90D-8F25-4BC2-B711-A89FBAD686B7}">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a:t>Background reading and references include seminal papers relevant to the geospatial domain</a:t>
          </a:r>
        </a:p>
      </dgm:t>
    </dgm:pt>
    <dgm:pt modelId="{908404E0-73CD-449C-AD88-9B5E9A15216F}" type="parTrans" cxnId="{507B3041-2FD0-467B-A347-9D89D3954F82}">
      <dgm:prSet/>
      <dgm:spPr/>
      <dgm:t>
        <a:bodyPr/>
        <a:lstStyle/>
        <a:p>
          <a:endParaRPr lang="en-US"/>
        </a:p>
      </dgm:t>
    </dgm:pt>
    <dgm:pt modelId="{A286B87B-92D2-493F-AE61-004EC6388640}" type="sibTrans" cxnId="{507B3041-2FD0-467B-A347-9D89D3954F82}">
      <dgm:prSet/>
      <dgm:spPr/>
      <dgm:t>
        <a:bodyPr/>
        <a:lstStyle/>
        <a:p>
          <a:endParaRPr lang="en-US"/>
        </a:p>
      </dgm:t>
    </dgm:pt>
    <dgm:pt modelId="{73841E24-2B8B-401D-B848-8E031861F168}">
      <dgm:prSet/>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pPr>
            <a:lnSpc>
              <a:spcPct val="100000"/>
            </a:lnSpc>
          </a:pPr>
          <a:r>
            <a:rPr lang="en-US"/>
            <a:t>A series of scenarios based on typical geospatial challenges are used to illustrate each module</a:t>
          </a:r>
        </a:p>
      </dgm:t>
    </dgm:pt>
    <dgm:pt modelId="{E82BA470-3FB6-4E4D-AF3D-ABABFE5B3E92}" type="parTrans" cxnId="{F8066D5C-8719-4675-B4C7-8EBC9700A1EB}">
      <dgm:prSet/>
      <dgm:spPr/>
      <dgm:t>
        <a:bodyPr/>
        <a:lstStyle/>
        <a:p>
          <a:endParaRPr lang="en-GB"/>
        </a:p>
      </dgm:t>
    </dgm:pt>
    <dgm:pt modelId="{A3322973-C478-48FA-8D74-8BADB62B8945}" type="sibTrans" cxnId="{F8066D5C-8719-4675-B4C7-8EBC9700A1EB}">
      <dgm:prSet/>
      <dgm:spPr/>
      <dgm:t>
        <a:bodyPr/>
        <a:lstStyle/>
        <a:p>
          <a:endParaRPr lang="en-GB"/>
        </a:p>
      </dgm:t>
    </dgm:pt>
    <dgm:pt modelId="{30353B1D-D690-4D9A-B86D-E40684F400D3}" type="pres">
      <dgm:prSet presAssocID="{7576111D-71E6-413D-87D1-E3E172F5D7CE}" presName="root" presStyleCnt="0">
        <dgm:presLayoutVars>
          <dgm:dir/>
          <dgm:resizeHandles val="exact"/>
        </dgm:presLayoutVars>
      </dgm:prSet>
      <dgm:spPr/>
    </dgm:pt>
    <dgm:pt modelId="{1E17645E-6214-445C-B291-00E2015541C0}" type="pres">
      <dgm:prSet presAssocID="{995C9F59-E018-4F77-9F0E-3286606786CE}"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158DDEB0-05DC-477D-9E61-3710A5031360}" type="pres">
      <dgm:prSet presAssocID="{995C9F59-E018-4F77-9F0E-3286606786CE}" presName="bgRect" presStyleLbl="bgShp" presStyleIdx="0"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23092EAD-FC06-4245-A223-FF9041C960E0}" type="pres">
      <dgm:prSet presAssocID="{995C9F59-E018-4F77-9F0E-3286606786CE}"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Head with Gears"/>
        </a:ext>
      </dgm:extLst>
    </dgm:pt>
    <dgm:pt modelId="{317B19AD-8E23-429D-AC3F-048FA59880EE}" type="pres">
      <dgm:prSet presAssocID="{995C9F59-E018-4F77-9F0E-3286606786CE}"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986ADED2-DEBF-4766-8179-F3C6E443A0CE}" type="pres">
      <dgm:prSet presAssocID="{995C9F59-E018-4F77-9F0E-3286606786CE}" presName="parTx" presStyleLbl="revTx" presStyleIdx="0" presStyleCnt="6">
        <dgm:presLayoutVars>
          <dgm:chMax val="0"/>
          <dgm:chPref val="0"/>
        </dgm:presLayoutVars>
      </dgm:prSet>
      <dgm:spPr/>
    </dgm:pt>
    <dgm:pt modelId="{D723BF27-4EEF-4E71-AE9A-EBA251A1ED24}" type="pres">
      <dgm:prSet presAssocID="{D0E6B298-433E-4E5B-933A-C85ABB693A5B}"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3E11053F-F556-4ED4-AEFD-2292CDCC34B0}" type="pres">
      <dgm:prSet presAssocID="{73841E24-2B8B-401D-B848-8E031861F168}" presName="compNode" presStyleCnt="0"/>
      <dgm:spPr/>
    </dgm:pt>
    <dgm:pt modelId="{11D821FA-2612-49F4-BE31-B69353D20C52}" type="pres">
      <dgm:prSet presAssocID="{73841E24-2B8B-401D-B848-8E031861F168}" presName="bgRect" presStyleLbl="bgShp" presStyleIdx="1" presStyleCnt="6"/>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9B83DC8-18E4-435F-AEF2-C2BE53F91C8F}" type="pres">
      <dgm:prSet presAssocID="{73841E24-2B8B-401D-B848-8E031861F168}"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999D2716-C9C9-42D9-8893-A8B4205C39A9}" type="pres">
      <dgm:prSet presAssocID="{73841E24-2B8B-401D-B848-8E031861F168}" presName="spaceRect" presStyleCnt="0"/>
      <dgm:spPr/>
    </dgm:pt>
    <dgm:pt modelId="{5C6C5BAC-FEF7-45E7-8462-F1D05EDC63FA}" type="pres">
      <dgm:prSet presAssocID="{73841E24-2B8B-401D-B848-8E031861F168}" presName="parTx" presStyleLbl="revTx" presStyleIdx="1" presStyleCnt="6">
        <dgm:presLayoutVars>
          <dgm:chMax val="0"/>
          <dgm:chPref val="0"/>
        </dgm:presLayoutVars>
      </dgm:prSet>
      <dgm:spPr/>
    </dgm:pt>
    <dgm:pt modelId="{949618A2-E2BB-4A90-8E9C-5FD8D2BDC7C0}" type="pres">
      <dgm:prSet presAssocID="{A3322973-C478-48FA-8D74-8BADB62B8945}" presName="sibTrans" presStyleCnt="0"/>
      <dgm:spPr/>
    </dgm:pt>
    <dgm:pt modelId="{FE1548BA-A510-4B2D-AB53-56E5DC47D11D}" type="pres">
      <dgm:prSet presAssocID="{8233D42B-13FF-4E2A-9257-ACCC037E900A}"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7CC418F-F841-4F3F-96D4-82BC65AF9DA4}" type="pres">
      <dgm:prSet presAssocID="{8233D42B-13FF-4E2A-9257-ACCC037E900A}" presName="bgRect" presStyleLbl="bgShp" presStyleIdx="2"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F6414235-AAAB-4151-ACA8-6633A7644621}" type="pres">
      <dgm:prSet presAssocID="{8233D42B-13FF-4E2A-9257-ACCC037E900A}" presName="iconRect" presStyleLbl="node1" presStyleIdx="2" presStyleCnt="6" custScaleX="140484" custScaleY="10129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Handshake with solid fill"/>
        </a:ext>
      </dgm:extLst>
    </dgm:pt>
    <dgm:pt modelId="{6E1B8415-25F1-4146-86C0-53C7B07323FC}" type="pres">
      <dgm:prSet presAssocID="{8233D42B-13FF-4E2A-9257-ACCC037E900A}"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6DEFEE1-5A79-44E2-90AC-22B9C0EA1002}" type="pres">
      <dgm:prSet presAssocID="{8233D42B-13FF-4E2A-9257-ACCC037E900A}" presName="parTx" presStyleLbl="revTx" presStyleIdx="2" presStyleCnt="6">
        <dgm:presLayoutVars>
          <dgm:chMax val="0"/>
          <dgm:chPref val="0"/>
        </dgm:presLayoutVars>
      </dgm:prSet>
      <dgm:spPr/>
    </dgm:pt>
    <dgm:pt modelId="{734419E5-53DE-40F3-B4CB-1BBB303BA5E4}" type="pres">
      <dgm:prSet presAssocID="{D9B110B0-C663-4C37-9030-F4E83EA4BBC9}"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16F864C7-8F35-413A-BCD4-6FD1F7E4318C}" type="pres">
      <dgm:prSet presAssocID="{CF5AAC89-B4AD-4367-93B2-A8A0A594445C}"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BB04E412-8FBA-439D-89DB-AB79CBD783B4}" type="pres">
      <dgm:prSet presAssocID="{CF5AAC89-B4AD-4367-93B2-A8A0A594445C}" presName="bgRect" presStyleLbl="bgShp" presStyleIdx="3" presStyleCnt="6" custLinFactNeighborX="144" custLinFactNeighborY="1149"/>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D136C46-4D57-41CC-902B-877D59366147}" type="pres">
      <dgm:prSet presAssocID="{CF5AAC89-B4AD-4367-93B2-A8A0A594445C}" presName="iconRect" presStyleLbl="node1" presStyleIdx="3" presStyleCnt="6" custLinFactY="200000" custLinFactNeighborX="-6964" custLinFactNeighborY="26799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Books"/>
        </a:ext>
      </dgm:extLst>
    </dgm:pt>
    <dgm:pt modelId="{0BED190B-52DD-44D7-8E34-8F0CA40BFA67}" type="pres">
      <dgm:prSet presAssocID="{CF5AAC89-B4AD-4367-93B2-A8A0A594445C}"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DB4AFF6A-A9C3-45CA-BECC-6742C73F7BF4}" type="pres">
      <dgm:prSet presAssocID="{CF5AAC89-B4AD-4367-93B2-A8A0A594445C}" presName="parTx" presStyleLbl="revTx" presStyleIdx="3" presStyleCnt="6">
        <dgm:presLayoutVars>
          <dgm:chMax val="0"/>
          <dgm:chPref val="0"/>
        </dgm:presLayoutVars>
      </dgm:prSet>
      <dgm:spPr/>
    </dgm:pt>
    <dgm:pt modelId="{D370E763-E7E1-4108-ABE9-422FEF076938}" type="pres">
      <dgm:prSet presAssocID="{B16D742A-A4B8-4F82-ADD3-5CFAEBE2023D}"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6482BA4C-AB81-400B-BE33-A37B950F53FC}" type="pres">
      <dgm:prSet presAssocID="{A6D6B69D-0E61-441C-9785-E81447AFD027}"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DF9B77A8-2B76-4D40-8CDA-55552FFF2316}" type="pres">
      <dgm:prSet presAssocID="{A6D6B69D-0E61-441C-9785-E81447AFD027}" presName="bgRect" presStyleLbl="bgShp" presStyleIdx="4" presStyleCnt="6"/>
      <dgm:spPr>
        <a:ln>
          <a:noFill/>
        </a:ln>
        <a:effectLst>
          <a:outerShdw blurRad="107950" dist="12700" dir="5400000" algn="ctr">
            <a:srgbClr val="000000"/>
          </a:outerShdw>
        </a:effectLst>
        <a:sp3d contourW="44450" prstMaterial="matte">
          <a:bevelT w="63500" h="63500" prst="artDeco"/>
          <a:contourClr>
            <a:srgbClr val="FFFFFF"/>
          </a:contourClr>
        </a:sp3d>
      </dgm:spPr>
    </dgm:pt>
    <dgm:pt modelId="{A6B82914-9E75-4397-A4A9-35CD9069D6F5}" type="pres">
      <dgm:prSet presAssocID="{A6D6B69D-0E61-441C-9785-E81447AFD027}"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Books"/>
        </a:ext>
      </dgm:extLst>
    </dgm:pt>
    <dgm:pt modelId="{98FE527E-3E7E-4FDC-886B-26833CC64AF7}" type="pres">
      <dgm:prSet presAssocID="{A6D6B69D-0E61-441C-9785-E81447AFD027}"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231A62F1-4CA9-4652-A4DD-D9B75D34E838}" type="pres">
      <dgm:prSet presAssocID="{A6D6B69D-0E61-441C-9785-E81447AFD027}" presName="parTx" presStyleLbl="revTx" presStyleIdx="4" presStyleCnt="6">
        <dgm:presLayoutVars>
          <dgm:chMax val="0"/>
          <dgm:chPref val="0"/>
        </dgm:presLayoutVars>
      </dgm:prSet>
      <dgm:spPr/>
    </dgm:pt>
    <dgm:pt modelId="{716C1771-CF53-4A4F-A3C7-B3A1AEA68EA3}" type="pres">
      <dgm:prSet presAssocID="{4B32AF29-46C8-4E5A-9925-9F1D630CDDEA}" presName="sibTrans"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EC28C370-A332-4FBE-AB6E-6DBD4F6D18AC}" type="pres">
      <dgm:prSet presAssocID="{E918B90D-8F25-4BC2-B711-A89FBAD686B7}" presName="compNode"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001A4B19-5EC3-46BF-8C90-3200146871C7}" type="pres">
      <dgm:prSet presAssocID="{E918B90D-8F25-4BC2-B711-A89FBAD686B7}" presName="bgRect" presStyleLbl="bgShp" presStyleIdx="5" presStyleCnt="6" custLinFactNeighborX="-442" custLinFactNeighborY="235"/>
      <dgm:spPr>
        <a:ln>
          <a:noFill/>
        </a:ln>
        <a:effectLst>
          <a:outerShdw blurRad="107950" dist="12700" dir="5400000" algn="ctr">
            <a:srgbClr val="000000"/>
          </a:outerShdw>
        </a:effectLst>
        <a:sp3d contourW="44450" prstMaterial="matte">
          <a:bevelT w="63500" h="63500" prst="artDeco"/>
          <a:contourClr>
            <a:srgbClr val="FFFFFF"/>
          </a:contourClr>
        </a:sp3d>
      </dgm:spPr>
    </dgm:pt>
    <dgm:pt modelId="{9902E7AA-2AD6-475F-B9FC-B799C8944D0D}" type="pres">
      <dgm:prSet presAssocID="{E918B90D-8F25-4BC2-B711-A89FBAD686B7}" presName="iconRect" presStyleLbl="node1" presStyleIdx="5" presStyleCnt="6" custLinFactY="-200000" custLinFactNeighborX="-6965" custLinFactNeighborY="-254747"/>
      <dgm:spPr>
        <a:blipFill rotWithShape="1">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107950" dist="12700" dir="5400000" algn="ctr">
            <a:srgbClr val="000000"/>
          </a:outerShdw>
        </a:effectLst>
        <a:sp3d contourW="44450" prstMaterial="matte">
          <a:bevelT w="63500" h="63500" prst="artDeco"/>
          <a:contourClr>
            <a:srgbClr val="FFFFFF"/>
          </a:contourClr>
        </a:sp3d>
      </dgm:spPr>
      <dgm:extLst>
        <a:ext uri="{E40237B7-FDA0-4F09-8148-C483321AD2D9}">
          <dgm14:cNvPr xmlns:dgm14="http://schemas.microsoft.com/office/drawing/2010/diagram" id="0" name="" descr="Bullseye"/>
        </a:ext>
      </dgm:extLst>
    </dgm:pt>
    <dgm:pt modelId="{2B3EB713-70BC-4310-9E4A-3799FE5739E5}" type="pres">
      <dgm:prSet presAssocID="{E918B90D-8F25-4BC2-B711-A89FBAD686B7}" presName="spaceRect" presStyleCnt="0"/>
      <dgm:spPr>
        <a:ln>
          <a:noFill/>
        </a:ln>
        <a:effectLst>
          <a:outerShdw blurRad="107950" dist="12700" dir="5400000" algn="ctr">
            <a:srgbClr val="000000"/>
          </a:outerShdw>
        </a:effectLst>
        <a:sp3d contourW="44450" prstMaterial="matte">
          <a:bevelT w="63500" h="63500" prst="artDeco"/>
          <a:contourClr>
            <a:srgbClr val="FFFFFF"/>
          </a:contourClr>
        </a:sp3d>
      </dgm:spPr>
    </dgm:pt>
    <dgm:pt modelId="{CF581A3D-57F3-4407-A152-A2D9DC662C00}" type="pres">
      <dgm:prSet presAssocID="{E918B90D-8F25-4BC2-B711-A89FBAD686B7}" presName="parTx" presStyleLbl="revTx" presStyleIdx="5" presStyleCnt="6">
        <dgm:presLayoutVars>
          <dgm:chMax val="0"/>
          <dgm:chPref val="0"/>
        </dgm:presLayoutVars>
      </dgm:prSet>
      <dgm:spPr/>
    </dgm:pt>
  </dgm:ptLst>
  <dgm:cxnLst>
    <dgm:cxn modelId="{FC97400C-BF7B-4EAF-AAC2-B9BEE84E3798}" type="presOf" srcId="{73841E24-2B8B-401D-B848-8E031861F168}" destId="{5C6C5BAC-FEF7-45E7-8462-F1D05EDC63FA}" srcOrd="0" destOrd="0" presId="urn:microsoft.com/office/officeart/2018/2/layout/IconVerticalSolidList"/>
    <dgm:cxn modelId="{48FC1028-AD41-4798-B5D5-C63E468039C5}" type="presOf" srcId="{A6D6B69D-0E61-441C-9785-E81447AFD027}" destId="{231A62F1-4CA9-4652-A4DD-D9B75D34E838}" srcOrd="0" destOrd="0" presId="urn:microsoft.com/office/officeart/2018/2/layout/IconVerticalSolidList"/>
    <dgm:cxn modelId="{4EC45636-3379-4B01-ADE2-ECCBB5342916}" type="presOf" srcId="{7576111D-71E6-413D-87D1-E3E172F5D7CE}" destId="{30353B1D-D690-4D9A-B86D-E40684F400D3}" srcOrd="0" destOrd="0" presId="urn:microsoft.com/office/officeart/2018/2/layout/IconVerticalSolidList"/>
    <dgm:cxn modelId="{F8066D5C-8719-4675-B4C7-8EBC9700A1EB}" srcId="{7576111D-71E6-413D-87D1-E3E172F5D7CE}" destId="{73841E24-2B8B-401D-B848-8E031861F168}" srcOrd="1" destOrd="0" parTransId="{E82BA470-3FB6-4E4D-AF3D-ABABFE5B3E92}" sibTransId="{A3322973-C478-48FA-8D74-8BADB62B8945}"/>
    <dgm:cxn modelId="{507B3041-2FD0-467B-A347-9D89D3954F82}" srcId="{7576111D-71E6-413D-87D1-E3E172F5D7CE}" destId="{E918B90D-8F25-4BC2-B711-A89FBAD686B7}" srcOrd="5" destOrd="0" parTransId="{908404E0-73CD-449C-AD88-9B5E9A15216F}" sibTransId="{A286B87B-92D2-493F-AE61-004EC6388640}"/>
    <dgm:cxn modelId="{AE4B7564-D63F-4529-9DF9-B0A1127FBFDD}" type="presOf" srcId="{8233D42B-13FF-4E2A-9257-ACCC037E900A}" destId="{66DEFEE1-5A79-44E2-90AC-22B9C0EA1002}" srcOrd="0" destOrd="0" presId="urn:microsoft.com/office/officeart/2018/2/layout/IconVerticalSolidList"/>
    <dgm:cxn modelId="{B8045A58-917D-4F4E-B5AF-469384EBB44D}" srcId="{7576111D-71E6-413D-87D1-E3E172F5D7CE}" destId="{995C9F59-E018-4F77-9F0E-3286606786CE}" srcOrd="0" destOrd="0" parTransId="{BD259499-33CD-4099-9D8F-329D06564DED}" sibTransId="{D0E6B298-433E-4E5B-933A-C85ABB693A5B}"/>
    <dgm:cxn modelId="{91BF187C-17C0-412D-81E8-786FA00CD12D}" type="presOf" srcId="{995C9F59-E018-4F77-9F0E-3286606786CE}" destId="{986ADED2-DEBF-4766-8179-F3C6E443A0CE}" srcOrd="0" destOrd="0" presId="urn:microsoft.com/office/officeart/2018/2/layout/IconVerticalSolidList"/>
    <dgm:cxn modelId="{AB8ADA92-91BB-466D-929F-E1355F8909CB}" srcId="{7576111D-71E6-413D-87D1-E3E172F5D7CE}" destId="{A6D6B69D-0E61-441C-9785-E81447AFD027}" srcOrd="4" destOrd="0" parTransId="{AD478059-DFED-4370-8AD6-3856CD84804D}" sibTransId="{4B32AF29-46C8-4E5A-9925-9F1D630CDDEA}"/>
    <dgm:cxn modelId="{386994D1-9E42-436B-A77A-71E4BF8DF684}" srcId="{7576111D-71E6-413D-87D1-E3E172F5D7CE}" destId="{8233D42B-13FF-4E2A-9257-ACCC037E900A}" srcOrd="2" destOrd="0" parTransId="{12A41F25-EFA0-475C-A040-0665B8136F23}" sibTransId="{D9B110B0-C663-4C37-9030-F4E83EA4BBC9}"/>
    <dgm:cxn modelId="{C8036FDE-8F79-4646-83BB-82CF5C57C09B}" srcId="{7576111D-71E6-413D-87D1-E3E172F5D7CE}" destId="{CF5AAC89-B4AD-4367-93B2-A8A0A594445C}" srcOrd="3" destOrd="0" parTransId="{9F1DC1D7-6883-421A-8561-AFDFE62C0D03}" sibTransId="{B16D742A-A4B8-4F82-ADD3-5CFAEBE2023D}"/>
    <dgm:cxn modelId="{DCF1F1ED-D864-478A-B919-2322698896C4}" type="presOf" srcId="{CF5AAC89-B4AD-4367-93B2-A8A0A594445C}" destId="{DB4AFF6A-A9C3-45CA-BECC-6742C73F7BF4}" srcOrd="0" destOrd="0" presId="urn:microsoft.com/office/officeart/2018/2/layout/IconVerticalSolidList"/>
    <dgm:cxn modelId="{637CECEE-EC78-491A-8950-C06EE2BEC436}" type="presOf" srcId="{E918B90D-8F25-4BC2-B711-A89FBAD686B7}" destId="{CF581A3D-57F3-4407-A152-A2D9DC662C00}" srcOrd="0" destOrd="0" presId="urn:microsoft.com/office/officeart/2018/2/layout/IconVerticalSolidList"/>
    <dgm:cxn modelId="{B6988DE2-B894-4769-A368-87FCAE9652A4}" type="presParOf" srcId="{30353B1D-D690-4D9A-B86D-E40684F400D3}" destId="{1E17645E-6214-445C-B291-00E2015541C0}" srcOrd="0" destOrd="0" presId="urn:microsoft.com/office/officeart/2018/2/layout/IconVerticalSolidList"/>
    <dgm:cxn modelId="{1CB5B265-3A5F-497C-ABFC-920EEC9C2353}" type="presParOf" srcId="{1E17645E-6214-445C-B291-00E2015541C0}" destId="{158DDEB0-05DC-477D-9E61-3710A5031360}" srcOrd="0" destOrd="0" presId="urn:microsoft.com/office/officeart/2018/2/layout/IconVerticalSolidList"/>
    <dgm:cxn modelId="{481A3FE5-65C9-471E-959C-26CDB3EB5A1A}" type="presParOf" srcId="{1E17645E-6214-445C-B291-00E2015541C0}" destId="{23092EAD-FC06-4245-A223-FF9041C960E0}" srcOrd="1" destOrd="0" presId="urn:microsoft.com/office/officeart/2018/2/layout/IconVerticalSolidList"/>
    <dgm:cxn modelId="{65B02C17-C5E7-4268-A904-86B181F16BA5}" type="presParOf" srcId="{1E17645E-6214-445C-B291-00E2015541C0}" destId="{317B19AD-8E23-429D-AC3F-048FA59880EE}" srcOrd="2" destOrd="0" presId="urn:microsoft.com/office/officeart/2018/2/layout/IconVerticalSolidList"/>
    <dgm:cxn modelId="{5BA97D9F-7744-4D15-8778-7DD01412030B}" type="presParOf" srcId="{1E17645E-6214-445C-B291-00E2015541C0}" destId="{986ADED2-DEBF-4766-8179-F3C6E443A0CE}" srcOrd="3" destOrd="0" presId="urn:microsoft.com/office/officeart/2018/2/layout/IconVerticalSolidList"/>
    <dgm:cxn modelId="{2C225CBD-F9AB-4F05-8480-E6E1FEEF6535}" type="presParOf" srcId="{30353B1D-D690-4D9A-B86D-E40684F400D3}" destId="{D723BF27-4EEF-4E71-AE9A-EBA251A1ED24}" srcOrd="1" destOrd="0" presId="urn:microsoft.com/office/officeart/2018/2/layout/IconVerticalSolidList"/>
    <dgm:cxn modelId="{85089C26-5C52-4FA1-8B43-0EAA238EEA02}" type="presParOf" srcId="{30353B1D-D690-4D9A-B86D-E40684F400D3}" destId="{3E11053F-F556-4ED4-AEFD-2292CDCC34B0}" srcOrd="2" destOrd="0" presId="urn:microsoft.com/office/officeart/2018/2/layout/IconVerticalSolidList"/>
    <dgm:cxn modelId="{536D041A-BD27-4122-9F04-BA36CE7A3A1E}" type="presParOf" srcId="{3E11053F-F556-4ED4-AEFD-2292CDCC34B0}" destId="{11D821FA-2612-49F4-BE31-B69353D20C52}" srcOrd="0" destOrd="0" presId="urn:microsoft.com/office/officeart/2018/2/layout/IconVerticalSolidList"/>
    <dgm:cxn modelId="{6B9D3740-AD9C-4A2A-936D-DD7121FFFD73}" type="presParOf" srcId="{3E11053F-F556-4ED4-AEFD-2292CDCC34B0}" destId="{69B83DC8-18E4-435F-AEF2-C2BE53F91C8F}" srcOrd="1" destOrd="0" presId="urn:microsoft.com/office/officeart/2018/2/layout/IconVerticalSolidList"/>
    <dgm:cxn modelId="{988F35E4-3623-42AF-9090-0BD58783301B}" type="presParOf" srcId="{3E11053F-F556-4ED4-AEFD-2292CDCC34B0}" destId="{999D2716-C9C9-42D9-8893-A8B4205C39A9}" srcOrd="2" destOrd="0" presId="urn:microsoft.com/office/officeart/2018/2/layout/IconVerticalSolidList"/>
    <dgm:cxn modelId="{527741C8-ACBA-45B4-B2BD-519D3E83CDE2}" type="presParOf" srcId="{3E11053F-F556-4ED4-AEFD-2292CDCC34B0}" destId="{5C6C5BAC-FEF7-45E7-8462-F1D05EDC63FA}" srcOrd="3" destOrd="0" presId="urn:microsoft.com/office/officeart/2018/2/layout/IconVerticalSolidList"/>
    <dgm:cxn modelId="{DDE3ADE8-6C0A-4CDD-B946-EB413171EBAF}" type="presParOf" srcId="{30353B1D-D690-4D9A-B86D-E40684F400D3}" destId="{949618A2-E2BB-4A90-8E9C-5FD8D2BDC7C0}" srcOrd="3" destOrd="0" presId="urn:microsoft.com/office/officeart/2018/2/layout/IconVerticalSolidList"/>
    <dgm:cxn modelId="{03240C0F-C69D-466C-AE56-D841CC8DC112}" type="presParOf" srcId="{30353B1D-D690-4D9A-B86D-E40684F400D3}" destId="{FE1548BA-A510-4B2D-AB53-56E5DC47D11D}" srcOrd="4" destOrd="0" presId="urn:microsoft.com/office/officeart/2018/2/layout/IconVerticalSolidList"/>
    <dgm:cxn modelId="{19827E95-C23A-4018-96EE-FB8F39793FBE}" type="presParOf" srcId="{FE1548BA-A510-4B2D-AB53-56E5DC47D11D}" destId="{67CC418F-F841-4F3F-96D4-82BC65AF9DA4}" srcOrd="0" destOrd="0" presId="urn:microsoft.com/office/officeart/2018/2/layout/IconVerticalSolidList"/>
    <dgm:cxn modelId="{2AF37A7A-C56C-4DEC-AF4C-45560675BB93}" type="presParOf" srcId="{FE1548BA-A510-4B2D-AB53-56E5DC47D11D}" destId="{F6414235-AAAB-4151-ACA8-6633A7644621}" srcOrd="1" destOrd="0" presId="urn:microsoft.com/office/officeart/2018/2/layout/IconVerticalSolidList"/>
    <dgm:cxn modelId="{1317076E-EB26-4BEA-9318-C586B2C3D631}" type="presParOf" srcId="{FE1548BA-A510-4B2D-AB53-56E5DC47D11D}" destId="{6E1B8415-25F1-4146-86C0-53C7B07323FC}" srcOrd="2" destOrd="0" presId="urn:microsoft.com/office/officeart/2018/2/layout/IconVerticalSolidList"/>
    <dgm:cxn modelId="{7EF4A7EE-AB3F-4495-8C04-BB8FCE88A6C5}" type="presParOf" srcId="{FE1548BA-A510-4B2D-AB53-56E5DC47D11D}" destId="{66DEFEE1-5A79-44E2-90AC-22B9C0EA1002}" srcOrd="3" destOrd="0" presId="urn:microsoft.com/office/officeart/2018/2/layout/IconVerticalSolidList"/>
    <dgm:cxn modelId="{27C1A779-4682-4C96-A087-CCCF632A5C9B}" type="presParOf" srcId="{30353B1D-D690-4D9A-B86D-E40684F400D3}" destId="{734419E5-53DE-40F3-B4CB-1BBB303BA5E4}" srcOrd="5" destOrd="0" presId="urn:microsoft.com/office/officeart/2018/2/layout/IconVerticalSolidList"/>
    <dgm:cxn modelId="{86D1E8F9-D80B-44CB-A68E-97837FDFD9A7}" type="presParOf" srcId="{30353B1D-D690-4D9A-B86D-E40684F400D3}" destId="{16F864C7-8F35-413A-BCD4-6FD1F7E4318C}" srcOrd="6" destOrd="0" presId="urn:microsoft.com/office/officeart/2018/2/layout/IconVerticalSolidList"/>
    <dgm:cxn modelId="{7B701405-2DDD-440E-B810-0F7C9EA0ED8A}" type="presParOf" srcId="{16F864C7-8F35-413A-BCD4-6FD1F7E4318C}" destId="{BB04E412-8FBA-439D-89DB-AB79CBD783B4}" srcOrd="0" destOrd="0" presId="urn:microsoft.com/office/officeart/2018/2/layout/IconVerticalSolidList"/>
    <dgm:cxn modelId="{4AE816A4-9114-40A2-8186-5CCFA14C572B}" type="presParOf" srcId="{16F864C7-8F35-413A-BCD4-6FD1F7E4318C}" destId="{6D136C46-4D57-41CC-902B-877D59366147}" srcOrd="1" destOrd="0" presId="urn:microsoft.com/office/officeart/2018/2/layout/IconVerticalSolidList"/>
    <dgm:cxn modelId="{85F1C31E-335D-4CDE-9538-47F820EFE97D}" type="presParOf" srcId="{16F864C7-8F35-413A-BCD4-6FD1F7E4318C}" destId="{0BED190B-52DD-44D7-8E34-8F0CA40BFA67}" srcOrd="2" destOrd="0" presId="urn:microsoft.com/office/officeart/2018/2/layout/IconVerticalSolidList"/>
    <dgm:cxn modelId="{72820428-A30C-435F-94AE-CE9D649CB482}" type="presParOf" srcId="{16F864C7-8F35-413A-BCD4-6FD1F7E4318C}" destId="{DB4AFF6A-A9C3-45CA-BECC-6742C73F7BF4}" srcOrd="3" destOrd="0" presId="urn:microsoft.com/office/officeart/2018/2/layout/IconVerticalSolidList"/>
    <dgm:cxn modelId="{22D9F589-7A34-40B8-8EC2-784DED4BDE94}" type="presParOf" srcId="{30353B1D-D690-4D9A-B86D-E40684F400D3}" destId="{D370E763-E7E1-4108-ABE9-422FEF076938}" srcOrd="7" destOrd="0" presId="urn:microsoft.com/office/officeart/2018/2/layout/IconVerticalSolidList"/>
    <dgm:cxn modelId="{540EF85C-AC7F-4BEE-99A3-9106A419FA27}" type="presParOf" srcId="{30353B1D-D690-4D9A-B86D-E40684F400D3}" destId="{6482BA4C-AB81-400B-BE33-A37B950F53FC}" srcOrd="8" destOrd="0" presId="urn:microsoft.com/office/officeart/2018/2/layout/IconVerticalSolidList"/>
    <dgm:cxn modelId="{66808CD5-E590-4415-9A74-A40DF2EAC481}" type="presParOf" srcId="{6482BA4C-AB81-400B-BE33-A37B950F53FC}" destId="{DF9B77A8-2B76-4D40-8CDA-55552FFF2316}" srcOrd="0" destOrd="0" presId="urn:microsoft.com/office/officeart/2018/2/layout/IconVerticalSolidList"/>
    <dgm:cxn modelId="{4B39FC25-12A6-42A4-9DB9-9A5C1B05131F}" type="presParOf" srcId="{6482BA4C-AB81-400B-BE33-A37B950F53FC}" destId="{A6B82914-9E75-4397-A4A9-35CD9069D6F5}" srcOrd="1" destOrd="0" presId="urn:microsoft.com/office/officeart/2018/2/layout/IconVerticalSolidList"/>
    <dgm:cxn modelId="{E3633CE3-63FF-4EB6-B2D4-C8BF4B7CD405}" type="presParOf" srcId="{6482BA4C-AB81-400B-BE33-A37B950F53FC}" destId="{98FE527E-3E7E-4FDC-886B-26833CC64AF7}" srcOrd="2" destOrd="0" presId="urn:microsoft.com/office/officeart/2018/2/layout/IconVerticalSolidList"/>
    <dgm:cxn modelId="{37AC7BB9-5701-4AA3-BD73-40F2B7939D17}" type="presParOf" srcId="{6482BA4C-AB81-400B-BE33-A37B950F53FC}" destId="{231A62F1-4CA9-4652-A4DD-D9B75D34E838}" srcOrd="3" destOrd="0" presId="urn:microsoft.com/office/officeart/2018/2/layout/IconVerticalSolidList"/>
    <dgm:cxn modelId="{C54FD014-CE44-4703-8899-E46349619119}" type="presParOf" srcId="{30353B1D-D690-4D9A-B86D-E40684F400D3}" destId="{716C1771-CF53-4A4F-A3C7-B3A1AEA68EA3}" srcOrd="9" destOrd="0" presId="urn:microsoft.com/office/officeart/2018/2/layout/IconVerticalSolidList"/>
    <dgm:cxn modelId="{900F47A1-F5C1-41E9-8158-0F97CBEA2626}" type="presParOf" srcId="{30353B1D-D690-4D9A-B86D-E40684F400D3}" destId="{EC28C370-A332-4FBE-AB6E-6DBD4F6D18AC}" srcOrd="10" destOrd="0" presId="urn:microsoft.com/office/officeart/2018/2/layout/IconVerticalSolidList"/>
    <dgm:cxn modelId="{D20F93A3-6A05-4287-8082-C5BE4DF02519}" type="presParOf" srcId="{EC28C370-A332-4FBE-AB6E-6DBD4F6D18AC}" destId="{001A4B19-5EC3-46BF-8C90-3200146871C7}" srcOrd="0" destOrd="0" presId="urn:microsoft.com/office/officeart/2018/2/layout/IconVerticalSolidList"/>
    <dgm:cxn modelId="{F4230CC8-7DC7-4DD8-A6A2-292C65762F75}" type="presParOf" srcId="{EC28C370-A332-4FBE-AB6E-6DBD4F6D18AC}" destId="{9902E7AA-2AD6-475F-B9FC-B799C8944D0D}" srcOrd="1" destOrd="0" presId="urn:microsoft.com/office/officeart/2018/2/layout/IconVerticalSolidList"/>
    <dgm:cxn modelId="{B36CC39C-F8CE-4ABD-8059-8D233FCAFC1F}" type="presParOf" srcId="{EC28C370-A332-4FBE-AB6E-6DBD4F6D18AC}" destId="{2B3EB713-70BC-4310-9E4A-3799FE5739E5}" srcOrd="2" destOrd="0" presId="urn:microsoft.com/office/officeart/2018/2/layout/IconVerticalSolidList"/>
    <dgm:cxn modelId="{36E0CC01-ABE5-4E36-AC14-2B68BECA811E}" type="presParOf" srcId="{EC28C370-A332-4FBE-AB6E-6DBD4F6D18AC}" destId="{CF581A3D-57F3-4407-A152-A2D9DC662C0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D13A3-CC5B-491A-A06D-2B33707CC368}"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9BBF6A34-765A-47AC-A1E7-BF46B719CB1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Provides an opportunity for employers to offer specialist training to their staff, and improve the organisations’ ability to develop, implement and market new solutions</a:t>
          </a:r>
          <a:endParaRPr lang="en-US" dirty="0"/>
        </a:p>
      </dgm:t>
    </dgm:pt>
    <dgm:pt modelId="{A22571FB-4FE4-4732-8E3F-4E93D5CDABD8}" type="parTrans" cxnId="{B501276C-035B-44F0-9897-4922866C751E}">
      <dgm:prSet/>
      <dgm:spPr/>
      <dgm:t>
        <a:bodyPr/>
        <a:lstStyle/>
        <a:p>
          <a:endParaRPr lang="en-US"/>
        </a:p>
      </dgm:t>
    </dgm:pt>
    <dgm:pt modelId="{63287838-05CC-4E36-97AB-D6CA67B2FFD2}" type="sibTrans" cxnId="{B501276C-035B-44F0-9897-4922866C751E}">
      <dgm:prSet/>
      <dgm:spPr/>
      <dgm:t>
        <a:bodyPr/>
        <a:lstStyle/>
        <a:p>
          <a:endParaRPr lang="en-US"/>
        </a:p>
      </dgm:t>
    </dgm:pt>
    <dgm:pt modelId="{0B319657-6364-41B4-8ED5-43133469B35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Improves decision-support for crucial work of addressing global issues such as climate change</a:t>
          </a:r>
          <a:br>
            <a:rPr lang="en-GB" dirty="0"/>
          </a:br>
          <a:endParaRPr lang="en-US" dirty="0"/>
        </a:p>
      </dgm:t>
    </dgm:pt>
    <dgm:pt modelId="{F78E6634-874A-471D-BE8D-A8ECF7E196A1}" type="parTrans" cxnId="{5FD3B767-193C-4660-9B23-96EB614E6C7C}">
      <dgm:prSet/>
      <dgm:spPr/>
      <dgm:t>
        <a:bodyPr/>
        <a:lstStyle/>
        <a:p>
          <a:endParaRPr lang="en-US"/>
        </a:p>
      </dgm:t>
    </dgm:pt>
    <dgm:pt modelId="{72FA960D-F014-4F12-AA08-621042CD8F95}" type="sibTrans" cxnId="{5FD3B767-193C-4660-9B23-96EB614E6C7C}">
      <dgm:prSet/>
      <dgm:spPr/>
      <dgm:t>
        <a:bodyPr/>
        <a:lstStyle/>
        <a:p>
          <a:endParaRPr lang="en-US"/>
        </a:p>
      </dgm:t>
    </dgm:pt>
    <dgm:pt modelId="{D02B1C0F-BE21-4F5A-BEF5-AB6A9966A907}">
      <dgm:prSet/>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Enables Geospatial professionals to develop their soft skills and enhance their career prospects </a:t>
          </a:r>
          <a:br>
            <a:rPr lang="en-GB" dirty="0"/>
          </a:br>
          <a:endParaRPr lang="en-US" dirty="0"/>
        </a:p>
      </dgm:t>
    </dgm:pt>
    <dgm:pt modelId="{0B83C2A0-85C9-4FE1-8DCA-F45BF9A93133}" type="parTrans" cxnId="{0EF25EEF-AB1A-4DAE-82EE-70255425F2DF}">
      <dgm:prSet/>
      <dgm:spPr/>
      <dgm:t>
        <a:bodyPr/>
        <a:lstStyle/>
        <a:p>
          <a:endParaRPr lang="en-GB"/>
        </a:p>
      </dgm:t>
    </dgm:pt>
    <dgm:pt modelId="{D0757C00-F64F-4C82-999A-FB154D056C11}" type="sibTrans" cxnId="{0EF25EEF-AB1A-4DAE-82EE-70255425F2DF}">
      <dgm:prSet/>
      <dgm:spPr/>
      <dgm:t>
        <a:bodyPr/>
        <a:lstStyle/>
        <a:p>
          <a:endParaRPr lang="en-GB"/>
        </a:p>
      </dgm:t>
    </dgm:pt>
    <dgm:pt modelId="{A212B10C-5994-4B0C-97FB-4E31C8777FAC}" type="pres">
      <dgm:prSet presAssocID="{6F5D13A3-CC5B-491A-A06D-2B33707CC368}" presName="diagram" presStyleCnt="0">
        <dgm:presLayoutVars>
          <dgm:dir/>
          <dgm:resizeHandles val="exact"/>
        </dgm:presLayoutVars>
      </dgm:prSet>
      <dgm:spPr/>
    </dgm:pt>
    <dgm:pt modelId="{2CE620E9-FE9D-4869-A83A-3C8B2224FB5D}" type="pres">
      <dgm:prSet presAssocID="{9BBF6A34-765A-47AC-A1E7-BF46B719CB1F}" presName="arrow" presStyleLbl="node1" presStyleIdx="0" presStyleCnt="3">
        <dgm:presLayoutVars>
          <dgm:bulletEnabled val="1"/>
        </dgm:presLayoutVars>
      </dgm:prSet>
      <dgm:spPr/>
    </dgm:pt>
    <dgm:pt modelId="{A1294E5D-A228-41DD-B298-ACC058586362}" type="pres">
      <dgm:prSet presAssocID="{D02B1C0F-BE21-4F5A-BEF5-AB6A9966A907}" presName="arrow" presStyleLbl="node1" presStyleIdx="1" presStyleCnt="3">
        <dgm:presLayoutVars>
          <dgm:bulletEnabled val="1"/>
        </dgm:presLayoutVars>
      </dgm:prSet>
      <dgm:spPr/>
    </dgm:pt>
    <dgm:pt modelId="{C175480F-2EC4-4EBE-A579-467095E2AD01}" type="pres">
      <dgm:prSet presAssocID="{0B319657-6364-41B4-8ED5-43133469B35E}" presName="arrow" presStyleLbl="node1" presStyleIdx="2" presStyleCnt="3">
        <dgm:presLayoutVars>
          <dgm:bulletEnabled val="1"/>
        </dgm:presLayoutVars>
      </dgm:prSet>
      <dgm:spPr/>
    </dgm:pt>
  </dgm:ptLst>
  <dgm:cxnLst>
    <dgm:cxn modelId="{720B3B2F-2AD7-42B9-B466-A4E6F366CFA3}" type="presOf" srcId="{0B319657-6364-41B4-8ED5-43133469B35E}" destId="{C175480F-2EC4-4EBE-A579-467095E2AD01}" srcOrd="0" destOrd="0" presId="urn:microsoft.com/office/officeart/2005/8/layout/arrow5"/>
    <dgm:cxn modelId="{8C83AD3E-9F74-41A4-96E4-5DADEEC4B774}" type="presOf" srcId="{D02B1C0F-BE21-4F5A-BEF5-AB6A9966A907}" destId="{A1294E5D-A228-41DD-B298-ACC058586362}" srcOrd="0" destOrd="0" presId="urn:microsoft.com/office/officeart/2005/8/layout/arrow5"/>
    <dgm:cxn modelId="{5FD3B767-193C-4660-9B23-96EB614E6C7C}" srcId="{6F5D13A3-CC5B-491A-A06D-2B33707CC368}" destId="{0B319657-6364-41B4-8ED5-43133469B35E}" srcOrd="2" destOrd="0" parTransId="{F78E6634-874A-471D-BE8D-A8ECF7E196A1}" sibTransId="{72FA960D-F014-4F12-AA08-621042CD8F95}"/>
    <dgm:cxn modelId="{B501276C-035B-44F0-9897-4922866C751E}" srcId="{6F5D13A3-CC5B-491A-A06D-2B33707CC368}" destId="{9BBF6A34-765A-47AC-A1E7-BF46B719CB1F}" srcOrd="0" destOrd="0" parTransId="{A22571FB-4FE4-4732-8E3F-4E93D5CDABD8}" sibTransId="{63287838-05CC-4E36-97AB-D6CA67B2FFD2}"/>
    <dgm:cxn modelId="{8A000C80-7749-4E89-8717-2A82EF49CA01}" type="presOf" srcId="{9BBF6A34-765A-47AC-A1E7-BF46B719CB1F}" destId="{2CE620E9-FE9D-4869-A83A-3C8B2224FB5D}" srcOrd="0" destOrd="0" presId="urn:microsoft.com/office/officeart/2005/8/layout/arrow5"/>
    <dgm:cxn modelId="{2E692D91-A397-4607-9031-37E192B94087}" type="presOf" srcId="{6F5D13A3-CC5B-491A-A06D-2B33707CC368}" destId="{A212B10C-5994-4B0C-97FB-4E31C8777FAC}" srcOrd="0" destOrd="0" presId="urn:microsoft.com/office/officeart/2005/8/layout/arrow5"/>
    <dgm:cxn modelId="{0EF25EEF-AB1A-4DAE-82EE-70255425F2DF}" srcId="{6F5D13A3-CC5B-491A-A06D-2B33707CC368}" destId="{D02B1C0F-BE21-4F5A-BEF5-AB6A9966A907}" srcOrd="1" destOrd="0" parTransId="{0B83C2A0-85C9-4FE1-8DCA-F45BF9A93133}" sibTransId="{D0757C00-F64F-4C82-999A-FB154D056C11}"/>
    <dgm:cxn modelId="{A08CB9A8-740B-469D-A59D-EB9F0D3EDE42}" type="presParOf" srcId="{A212B10C-5994-4B0C-97FB-4E31C8777FAC}" destId="{2CE620E9-FE9D-4869-A83A-3C8B2224FB5D}" srcOrd="0" destOrd="0" presId="urn:microsoft.com/office/officeart/2005/8/layout/arrow5"/>
    <dgm:cxn modelId="{B4FCA2F2-2F34-421F-8000-1F7A4FFF1C20}" type="presParOf" srcId="{A212B10C-5994-4B0C-97FB-4E31C8777FAC}" destId="{A1294E5D-A228-41DD-B298-ACC058586362}" srcOrd="1" destOrd="0" presId="urn:microsoft.com/office/officeart/2005/8/layout/arrow5"/>
    <dgm:cxn modelId="{FACE4042-789B-4BFF-BB65-BC48B1A96AB7}" type="presParOf" srcId="{A212B10C-5994-4B0C-97FB-4E31C8777FAC}" destId="{C175480F-2EC4-4EBE-A579-467095E2AD01}" srcOrd="2"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C378C0-5619-44CE-B3B8-054DA23E568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CA52259F-0203-4471-9268-22B614326201}">
      <dgm:prSet phldrT="[Text]" custT="1"/>
      <dgm:spPr>
        <a:solidFill>
          <a:srgbClr val="002060"/>
        </a:solidFill>
        <a:ln>
          <a:noFill/>
        </a:ln>
        <a:scene3d>
          <a:camera prst="orthographicFront"/>
          <a:lightRig rig="threePt" dir="t"/>
        </a:scene3d>
        <a:sp3d>
          <a:bevelT/>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dirty="0"/>
            <a:t>The course is designed to be completed over a period of 9</a:t>
          </a:r>
          <a:r>
            <a:rPr lang="en-GB" sz="1600" b="1" dirty="0"/>
            <a:t> </a:t>
          </a:r>
          <a:r>
            <a:rPr lang="en-GB" sz="1600" b="0" dirty="0"/>
            <a:t>months</a:t>
          </a:r>
          <a:r>
            <a:rPr lang="en-GB" sz="1600" dirty="0"/>
            <a:t>. </a:t>
          </a:r>
        </a:p>
        <a:p>
          <a:pPr marL="0" marR="0" lvl="0" indent="0" defTabSz="914400" eaLnBrk="1" fontAlgn="auto" latinLnBrk="0" hangingPunct="1">
            <a:lnSpc>
              <a:spcPct val="100000"/>
            </a:lnSpc>
            <a:spcBef>
              <a:spcPts val="0"/>
            </a:spcBef>
            <a:spcAft>
              <a:spcPts val="0"/>
            </a:spcAft>
            <a:buClrTx/>
            <a:buSzTx/>
            <a:buFontTx/>
            <a:buNone/>
            <a:tabLst/>
            <a:defRPr/>
          </a:pPr>
          <a:r>
            <a:rPr lang="en-GB" sz="1600" dirty="0"/>
            <a:t>Each module comprises (effort estimates are approximate):</a:t>
          </a:r>
        </a:p>
        <a:p>
          <a:pPr marL="0" lvl="0" defTabSz="622300">
            <a:lnSpc>
              <a:spcPct val="90000"/>
            </a:lnSpc>
            <a:spcBef>
              <a:spcPct val="0"/>
            </a:spcBef>
            <a:spcAft>
              <a:spcPct val="35000"/>
            </a:spcAft>
            <a:buNone/>
          </a:pPr>
          <a:endParaRPr lang="en-GB" sz="1800" dirty="0"/>
        </a:p>
      </dgm:t>
    </dgm:pt>
    <dgm:pt modelId="{0ECCAC91-F441-47D1-927D-8713BAFADC31}" type="parTrans" cxnId="{96FC9A8C-3A11-4C1B-BA73-5CC6C5777F2D}">
      <dgm:prSet/>
      <dgm:spPr/>
      <dgm:t>
        <a:bodyPr/>
        <a:lstStyle/>
        <a:p>
          <a:endParaRPr lang="en-GB"/>
        </a:p>
      </dgm:t>
    </dgm:pt>
    <dgm:pt modelId="{2BFA2073-B06B-491E-8A53-49A3532F5433}" type="sibTrans" cxnId="{96FC9A8C-3A11-4C1B-BA73-5CC6C5777F2D}">
      <dgm:prSet/>
      <dgm:spPr>
        <a:ln w="38100">
          <a:solidFill>
            <a:srgbClr val="002060"/>
          </a:solidFill>
        </a:ln>
      </dgm:spPr>
      <dgm:t>
        <a:bodyPr/>
        <a:lstStyle/>
        <a:p>
          <a:endParaRPr lang="en-GB"/>
        </a:p>
      </dgm:t>
    </dgm:pt>
    <dgm:pt modelId="{00B2A8DB-F2D0-43A6-8C59-C1421C1EEF71}">
      <dgm:prSet phldrT="[Text]" custT="1"/>
      <dgm:spPr>
        <a:solidFill>
          <a:srgbClr val="00B0F0"/>
        </a:solidFill>
        <a:ln>
          <a:noFill/>
        </a:ln>
        <a:scene3d>
          <a:camera prst="orthographicFront"/>
          <a:lightRig rig="threePt" dir="t"/>
        </a:scene3d>
        <a:sp3d>
          <a:bevelT/>
        </a:sp3d>
      </dgm:spPr>
      <dgm:t>
        <a:bodyPr/>
        <a:lstStyle/>
        <a:p>
          <a:pPr marL="0" marR="0" lvl="0" indent="0" defTabSz="800100" eaLnBrk="1" fontAlgn="auto" latinLnBrk="0" hangingPunct="1">
            <a:lnSpc>
              <a:spcPct val="90000"/>
            </a:lnSpc>
            <a:spcBef>
              <a:spcPct val="0"/>
            </a:spcBef>
            <a:spcAft>
              <a:spcPct val="35000"/>
            </a:spcAft>
            <a:buClrTx/>
            <a:buSzTx/>
            <a:buFontTx/>
            <a:buNone/>
            <a:tabLst/>
            <a:defRPr/>
          </a:pPr>
          <a:r>
            <a:rPr lang="en-GB" sz="1600" dirty="0"/>
            <a:t>Completion of pre-course  reading / research</a:t>
          </a:r>
        </a:p>
        <a:p>
          <a:pPr marL="0" marR="0" lvl="0" indent="0" defTabSz="800100" eaLnBrk="1" fontAlgn="auto" latinLnBrk="0" hangingPunct="1">
            <a:lnSpc>
              <a:spcPct val="90000"/>
            </a:lnSpc>
            <a:spcBef>
              <a:spcPct val="0"/>
            </a:spcBef>
            <a:spcAft>
              <a:spcPct val="35000"/>
            </a:spcAft>
            <a:buClrTx/>
            <a:buSzTx/>
            <a:buFontTx/>
            <a:buNone/>
            <a:tabLst/>
            <a:defRPr/>
          </a:pPr>
          <a:r>
            <a:rPr lang="en-GB" sz="1600" dirty="0"/>
            <a:t>( 1 hour)</a:t>
          </a:r>
        </a:p>
        <a:p>
          <a:pPr marL="0" lvl="0" defTabSz="800100">
            <a:lnSpc>
              <a:spcPct val="90000"/>
            </a:lnSpc>
            <a:spcBef>
              <a:spcPct val="0"/>
            </a:spcBef>
            <a:spcAft>
              <a:spcPct val="35000"/>
            </a:spcAft>
            <a:buNone/>
          </a:pPr>
          <a:endParaRPr lang="en-GB" sz="1100" dirty="0"/>
        </a:p>
      </dgm:t>
    </dgm:pt>
    <dgm:pt modelId="{489AF3BE-857E-4A6E-B5F2-52BF81E9004F}" type="parTrans" cxnId="{107FFB85-C25E-4C8C-91BD-D1D2D2B6A8BB}">
      <dgm:prSet/>
      <dgm:spPr/>
      <dgm:t>
        <a:bodyPr/>
        <a:lstStyle/>
        <a:p>
          <a:endParaRPr lang="en-GB"/>
        </a:p>
      </dgm:t>
    </dgm:pt>
    <dgm:pt modelId="{5C9DF427-FCD2-4CAC-9BDB-C4A10BA243E0}" type="sibTrans" cxnId="{107FFB85-C25E-4C8C-91BD-D1D2D2B6A8BB}">
      <dgm:prSet/>
      <dgm:spPr>
        <a:ln w="38100">
          <a:solidFill>
            <a:srgbClr val="00B0F0"/>
          </a:solidFill>
        </a:ln>
      </dgm:spPr>
      <dgm:t>
        <a:bodyPr/>
        <a:lstStyle/>
        <a:p>
          <a:endParaRPr lang="en-GB"/>
        </a:p>
      </dgm:t>
    </dgm:pt>
    <dgm:pt modelId="{BF387070-C905-4916-ACE3-2E0E049AAB36}">
      <dgm:prSet custT="1"/>
      <dgm:spPr>
        <a:solidFill>
          <a:srgbClr val="0070C0"/>
        </a:solidFill>
        <a:ln>
          <a:noFill/>
        </a:ln>
        <a:scene3d>
          <a:camera prst="orthographicFront"/>
          <a:lightRig rig="threePt" dir="t"/>
        </a:scene3d>
        <a:sp3d>
          <a:bevelT/>
        </a:sp3d>
      </dgm:spPr>
      <dgm:t>
        <a:bodyPr anchor="ctr"/>
        <a:lstStyle/>
        <a:p>
          <a:pPr marL="0" marR="0" lvl="0" indent="0" defTabSz="711200" eaLnBrk="1" fontAlgn="auto" latinLnBrk="0" hangingPunct="1">
            <a:lnSpc>
              <a:spcPct val="90000"/>
            </a:lnSpc>
            <a:spcBef>
              <a:spcPct val="0"/>
            </a:spcBef>
            <a:spcAft>
              <a:spcPct val="35000"/>
            </a:spcAft>
            <a:buClrTx/>
            <a:buSzTx/>
            <a:buFontTx/>
            <a:buNone/>
            <a:tabLst/>
            <a:defRPr/>
          </a:pPr>
          <a:r>
            <a:rPr lang="en-GB" sz="1600" dirty="0"/>
            <a:t>Self-paced online e-learning component covering concept, principles and case studies. </a:t>
          </a:r>
        </a:p>
        <a:p>
          <a:pPr marL="0" marR="0" lvl="0" indent="0" defTabSz="711200" eaLnBrk="1" fontAlgn="auto" latinLnBrk="0" hangingPunct="1">
            <a:lnSpc>
              <a:spcPct val="90000"/>
            </a:lnSpc>
            <a:spcBef>
              <a:spcPct val="0"/>
            </a:spcBef>
            <a:spcAft>
              <a:spcPct val="35000"/>
            </a:spcAft>
            <a:buClrTx/>
            <a:buSzTx/>
            <a:buFontTx/>
            <a:buNone/>
            <a:tabLst/>
            <a:defRPr/>
          </a:pPr>
          <a:r>
            <a:rPr lang="en-GB" sz="1600" dirty="0"/>
            <a:t>(2 hours)</a:t>
          </a:r>
        </a:p>
        <a:p>
          <a:pPr marL="0" lvl="0" defTabSz="711200">
            <a:lnSpc>
              <a:spcPct val="90000"/>
            </a:lnSpc>
            <a:spcBef>
              <a:spcPct val="0"/>
            </a:spcBef>
            <a:spcAft>
              <a:spcPct val="35000"/>
            </a:spcAft>
          </a:pPr>
          <a:endParaRPr lang="en-GB" sz="1100" dirty="0"/>
        </a:p>
      </dgm:t>
    </dgm:pt>
    <dgm:pt modelId="{EAE23AEF-43C1-40D0-A65F-21C98712C457}" type="parTrans" cxnId="{58E3BCBA-862C-4C55-9925-673B3F143879}">
      <dgm:prSet/>
      <dgm:spPr/>
      <dgm:t>
        <a:bodyPr/>
        <a:lstStyle/>
        <a:p>
          <a:endParaRPr lang="en-GB"/>
        </a:p>
      </dgm:t>
    </dgm:pt>
    <dgm:pt modelId="{0AEAE7A9-91E1-4500-85D1-C2356166B516}" type="sibTrans" cxnId="{58E3BCBA-862C-4C55-9925-673B3F143879}">
      <dgm:prSet/>
      <dgm:spPr>
        <a:ln w="38100">
          <a:solidFill>
            <a:srgbClr val="0070C0"/>
          </a:solidFill>
        </a:ln>
      </dgm:spPr>
      <dgm:t>
        <a:bodyPr/>
        <a:lstStyle/>
        <a:p>
          <a:endParaRPr lang="en-GB"/>
        </a:p>
      </dgm:t>
    </dgm:pt>
    <dgm:pt modelId="{509C7C0A-4C3B-4453-AB24-3BE3A6D1F24C}">
      <dgm:prSet custT="1"/>
      <dgm:spPr>
        <a:solidFill>
          <a:srgbClr val="EB404C"/>
        </a:solidFill>
        <a:ln>
          <a:noFill/>
        </a:ln>
        <a:scene3d>
          <a:camera prst="orthographicFront"/>
          <a:lightRig rig="threePt" dir="t"/>
        </a:scene3d>
        <a:sp3d>
          <a:bevelT/>
        </a:sp3d>
      </dgm:spPr>
      <dgm:t>
        <a:bodyPr anchor="t"/>
        <a:lstStyle/>
        <a:p>
          <a:pPr marL="0" marR="0" lvl="0" indent="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dirty="0"/>
            <a:t>Participation in an online workshop, with industry experts. Content determined by students to aid refinement of assignment.</a:t>
          </a:r>
        </a:p>
        <a:p>
          <a:pPr marL="0" marR="0" lvl="0" indent="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dirty="0"/>
            <a:t>(2 hours) </a:t>
          </a:r>
        </a:p>
      </dgm:t>
    </dgm:pt>
    <dgm:pt modelId="{BC5B2DCA-E728-45B5-AC56-A56FB87A1780}" type="parTrans" cxnId="{87374389-9B5D-4963-B1D8-665AB47AD1FA}">
      <dgm:prSet/>
      <dgm:spPr/>
      <dgm:t>
        <a:bodyPr/>
        <a:lstStyle/>
        <a:p>
          <a:endParaRPr lang="en-GB"/>
        </a:p>
      </dgm:t>
    </dgm:pt>
    <dgm:pt modelId="{E2A4D485-ADB8-464B-87D9-4945DEE72A32}" type="sibTrans" cxnId="{87374389-9B5D-4963-B1D8-665AB47AD1FA}">
      <dgm:prSet/>
      <dgm:spPr>
        <a:ln w="38100">
          <a:solidFill>
            <a:srgbClr val="FF5050"/>
          </a:solidFill>
        </a:ln>
      </dgm:spPr>
      <dgm:t>
        <a:bodyPr/>
        <a:lstStyle/>
        <a:p>
          <a:endParaRPr lang="en-GB"/>
        </a:p>
      </dgm:t>
    </dgm:pt>
    <dgm:pt modelId="{72F1D7EE-9D26-4449-80E9-639084554236}">
      <dgm:prSet custT="1"/>
      <dgm:spPr>
        <a:solidFill>
          <a:srgbClr val="FF9933"/>
        </a:solidFill>
        <a:ln>
          <a:noFill/>
        </a:ln>
        <a:scene3d>
          <a:camera prst="orthographicFront"/>
          <a:lightRig rig="threePt" dir="t"/>
        </a:scene3d>
        <a:sp3d>
          <a:bevelT/>
        </a:sp3d>
      </dgm:spPr>
      <dgm:t>
        <a:bodyPr/>
        <a:lstStyle/>
        <a:p>
          <a:pPr marL="0" marR="0" lvl="0" indent="0" defTabSz="71120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lang="en-GB" sz="1600" dirty="0"/>
            <a:t>Research and preparation of the draft assignment</a:t>
          </a:r>
        </a:p>
        <a:p>
          <a:pPr marL="0" marR="0" lvl="0" indent="0" defTabSz="71120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lang="en-GB" sz="1600" dirty="0"/>
            <a:t>(8 hours) </a:t>
          </a:r>
        </a:p>
        <a:p>
          <a:pPr marL="0" defTabSz="711200">
            <a:lnSpc>
              <a:spcPct val="90000"/>
            </a:lnSpc>
            <a:spcBef>
              <a:spcPct val="0"/>
            </a:spcBef>
            <a:spcAft>
              <a:spcPct val="35000"/>
            </a:spcAft>
            <a:buFont typeface="Courier New" panose="02070309020205020404" pitchFamily="49" charset="0"/>
            <a:buChar char="o"/>
          </a:pPr>
          <a:endParaRPr lang="en-GB" dirty="0"/>
        </a:p>
      </dgm:t>
    </dgm:pt>
    <dgm:pt modelId="{AAA9439C-1E73-411A-AE4A-E0A082EDE5D1}" type="parTrans" cxnId="{171EAF82-132F-45E8-9C77-5009D5CED503}">
      <dgm:prSet/>
      <dgm:spPr/>
      <dgm:t>
        <a:bodyPr/>
        <a:lstStyle/>
        <a:p>
          <a:endParaRPr lang="en-GB"/>
        </a:p>
      </dgm:t>
    </dgm:pt>
    <dgm:pt modelId="{276A5C54-E81C-4994-BB7E-B66E5A433AA5}" type="sibTrans" cxnId="{171EAF82-132F-45E8-9C77-5009D5CED503}">
      <dgm:prSet/>
      <dgm:spPr>
        <a:ln w="38100">
          <a:solidFill>
            <a:srgbClr val="FFC000"/>
          </a:solidFill>
        </a:ln>
      </dgm:spPr>
      <dgm:t>
        <a:bodyPr/>
        <a:lstStyle/>
        <a:p>
          <a:endParaRPr lang="en-GB"/>
        </a:p>
      </dgm:t>
    </dgm:pt>
    <dgm:pt modelId="{A603D570-BD9F-46CA-BF45-6F46E1BE4304}">
      <dgm:prSet custT="1"/>
      <dgm:spPr>
        <a:solidFill>
          <a:srgbClr val="9966FF"/>
        </a:solidFill>
        <a:ln>
          <a:noFill/>
        </a:ln>
        <a:scene3d>
          <a:camera prst="orthographicFront"/>
          <a:lightRig rig="threePt" dir="t"/>
        </a:scene3d>
        <a:sp3d>
          <a:bevelT/>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dirty="0"/>
            <a:t>End of module review with your tutor concerning performance and identification of any further work required</a:t>
          </a:r>
        </a:p>
        <a:p>
          <a:pPr marL="0" marR="0" lvl="0" indent="0" defTabSz="914400" eaLnBrk="1" fontAlgn="auto" latinLnBrk="0" hangingPunct="1">
            <a:lnSpc>
              <a:spcPct val="100000"/>
            </a:lnSpc>
            <a:spcBef>
              <a:spcPts val="0"/>
            </a:spcBef>
            <a:spcAft>
              <a:spcPts val="0"/>
            </a:spcAft>
            <a:buClrTx/>
            <a:buSzTx/>
            <a:buFontTx/>
            <a:buNone/>
            <a:tabLst/>
            <a:defRPr/>
          </a:pPr>
          <a:r>
            <a:rPr lang="en-GB" sz="1600" dirty="0"/>
            <a:t>( 1 hour)</a:t>
          </a:r>
        </a:p>
        <a:p>
          <a:endParaRPr lang="en-GB" sz="1800" dirty="0"/>
        </a:p>
      </dgm:t>
    </dgm:pt>
    <dgm:pt modelId="{51E3FCF8-EC5D-4D57-88C2-1EF210972164}" type="parTrans" cxnId="{E85BEFE1-AA1C-4DDD-A1E9-69D61C2C6ACD}">
      <dgm:prSet/>
      <dgm:spPr/>
      <dgm:t>
        <a:bodyPr/>
        <a:lstStyle/>
        <a:p>
          <a:endParaRPr lang="en-GB"/>
        </a:p>
      </dgm:t>
    </dgm:pt>
    <dgm:pt modelId="{8D119FA3-ECD8-4205-8B66-3513A01120EB}" type="sibTrans" cxnId="{E85BEFE1-AA1C-4DDD-A1E9-69D61C2C6ACD}">
      <dgm:prSet/>
      <dgm:spPr/>
      <dgm:t>
        <a:bodyPr/>
        <a:lstStyle/>
        <a:p>
          <a:endParaRPr lang="en-GB"/>
        </a:p>
      </dgm:t>
    </dgm:pt>
    <dgm:pt modelId="{31524EFD-FC08-4506-9028-F064F16685F4}">
      <dgm:prSet custT="1"/>
      <dgm:spPr>
        <a:solidFill>
          <a:srgbClr val="00B050"/>
        </a:solidFill>
        <a:ln>
          <a:noFill/>
        </a:ln>
        <a:scene3d>
          <a:camera prst="orthographicFront"/>
          <a:lightRig rig="threePt" dir="t"/>
        </a:scene3d>
        <a:sp3d>
          <a:bevelT/>
        </a:sp3d>
      </dgm:spPr>
      <dgm:t>
        <a:bodyPr/>
        <a:lstStyle/>
        <a:p>
          <a:r>
            <a:rPr lang="en-GB" sz="1600" dirty="0"/>
            <a:t>Refine assignment based on workshop and feedback by tutor.</a:t>
          </a:r>
        </a:p>
        <a:p>
          <a:r>
            <a:rPr lang="en-GB" sz="1600" dirty="0"/>
            <a:t>(2 hours)</a:t>
          </a:r>
        </a:p>
      </dgm:t>
    </dgm:pt>
    <dgm:pt modelId="{2B06737F-20DD-4662-ADF4-B7725FC48A15}" type="parTrans" cxnId="{F2B49F84-DCEA-494C-81E3-B732E845811A}">
      <dgm:prSet/>
      <dgm:spPr/>
      <dgm:t>
        <a:bodyPr/>
        <a:lstStyle/>
        <a:p>
          <a:endParaRPr lang="en-GB"/>
        </a:p>
      </dgm:t>
    </dgm:pt>
    <dgm:pt modelId="{D1853668-3320-4926-9B08-36CABED2E032}" type="sibTrans" cxnId="{F2B49F84-DCEA-494C-81E3-B732E845811A}">
      <dgm:prSet/>
      <dgm:spPr>
        <a:ln w="38100">
          <a:solidFill>
            <a:srgbClr val="92D050"/>
          </a:solidFill>
        </a:ln>
      </dgm:spPr>
      <dgm:t>
        <a:bodyPr/>
        <a:lstStyle/>
        <a:p>
          <a:endParaRPr lang="en-GB"/>
        </a:p>
      </dgm:t>
    </dgm:pt>
    <dgm:pt modelId="{3190C2F0-33AD-402E-9C25-3925CC53B3D4}" type="pres">
      <dgm:prSet presAssocID="{E6C378C0-5619-44CE-B3B8-054DA23E5685}" presName="Name0" presStyleCnt="0">
        <dgm:presLayoutVars>
          <dgm:dir/>
          <dgm:resizeHandles val="exact"/>
        </dgm:presLayoutVars>
      </dgm:prSet>
      <dgm:spPr/>
    </dgm:pt>
    <dgm:pt modelId="{754436A3-71B0-4DCA-A61A-807D37FB01E9}" type="pres">
      <dgm:prSet presAssocID="{CA52259F-0203-4471-9268-22B614326201}" presName="node" presStyleLbl="node1" presStyleIdx="0" presStyleCnt="7" custScaleY="145928">
        <dgm:presLayoutVars>
          <dgm:bulletEnabled val="1"/>
        </dgm:presLayoutVars>
      </dgm:prSet>
      <dgm:spPr/>
    </dgm:pt>
    <dgm:pt modelId="{C15E03B8-58E2-424E-8BF1-F74D281F12A7}" type="pres">
      <dgm:prSet presAssocID="{2BFA2073-B06B-491E-8A53-49A3532F5433}" presName="sibTrans" presStyleLbl="sibTrans1D1" presStyleIdx="0" presStyleCnt="6"/>
      <dgm:spPr/>
    </dgm:pt>
    <dgm:pt modelId="{58CBB1AF-A525-4D29-AC99-D540978905D4}" type="pres">
      <dgm:prSet presAssocID="{2BFA2073-B06B-491E-8A53-49A3532F5433}" presName="connectorText" presStyleLbl="sibTrans1D1" presStyleIdx="0" presStyleCnt="6"/>
      <dgm:spPr/>
    </dgm:pt>
    <dgm:pt modelId="{351514B2-E6EE-469D-B445-A9A4871107BC}" type="pres">
      <dgm:prSet presAssocID="{00B2A8DB-F2D0-43A6-8C59-C1421C1EEF71}" presName="node" presStyleLbl="node1" presStyleIdx="1" presStyleCnt="7" custScaleY="144766">
        <dgm:presLayoutVars>
          <dgm:bulletEnabled val="1"/>
        </dgm:presLayoutVars>
      </dgm:prSet>
      <dgm:spPr/>
    </dgm:pt>
    <dgm:pt modelId="{69A0243E-0602-49FC-AE0F-1F7747E75EBE}" type="pres">
      <dgm:prSet presAssocID="{5C9DF427-FCD2-4CAC-9BDB-C4A10BA243E0}" presName="sibTrans" presStyleLbl="sibTrans1D1" presStyleIdx="1" presStyleCnt="6"/>
      <dgm:spPr/>
    </dgm:pt>
    <dgm:pt modelId="{700E6841-A821-4B54-87DA-784941C49571}" type="pres">
      <dgm:prSet presAssocID="{5C9DF427-FCD2-4CAC-9BDB-C4A10BA243E0}" presName="connectorText" presStyleLbl="sibTrans1D1" presStyleIdx="1" presStyleCnt="6"/>
      <dgm:spPr/>
    </dgm:pt>
    <dgm:pt modelId="{548DF0FF-0363-4135-95CE-D59DD76AC3C4}" type="pres">
      <dgm:prSet presAssocID="{BF387070-C905-4916-ACE3-2E0E049AAB36}" presName="node" presStyleLbl="node1" presStyleIdx="2" presStyleCnt="7" custScaleY="142440">
        <dgm:presLayoutVars>
          <dgm:bulletEnabled val="1"/>
        </dgm:presLayoutVars>
      </dgm:prSet>
      <dgm:spPr/>
    </dgm:pt>
    <dgm:pt modelId="{A5C589D4-1FA0-44E6-ADDB-7DE682C4CB05}" type="pres">
      <dgm:prSet presAssocID="{0AEAE7A9-91E1-4500-85D1-C2356166B516}" presName="sibTrans" presStyleLbl="sibTrans1D1" presStyleIdx="2" presStyleCnt="6"/>
      <dgm:spPr/>
    </dgm:pt>
    <dgm:pt modelId="{1870E735-DE09-4FF1-A6FD-1CF7EBF57819}" type="pres">
      <dgm:prSet presAssocID="{0AEAE7A9-91E1-4500-85D1-C2356166B516}" presName="connectorText" presStyleLbl="sibTrans1D1" presStyleIdx="2" presStyleCnt="6"/>
      <dgm:spPr/>
    </dgm:pt>
    <dgm:pt modelId="{B676EB53-1463-4BBB-B9F5-FF6F1240A960}" type="pres">
      <dgm:prSet presAssocID="{72F1D7EE-9D26-4449-80E9-639084554236}" presName="node" presStyleLbl="node1" presStyleIdx="3" presStyleCnt="7" custScaleY="142440">
        <dgm:presLayoutVars>
          <dgm:bulletEnabled val="1"/>
        </dgm:presLayoutVars>
      </dgm:prSet>
      <dgm:spPr/>
    </dgm:pt>
    <dgm:pt modelId="{5A3D8D24-D2E5-4A84-B63E-93F361F6DE05}" type="pres">
      <dgm:prSet presAssocID="{276A5C54-E81C-4994-BB7E-B66E5A433AA5}" presName="sibTrans" presStyleLbl="sibTrans1D1" presStyleIdx="3" presStyleCnt="6"/>
      <dgm:spPr/>
    </dgm:pt>
    <dgm:pt modelId="{F6264ED6-D698-4AE2-814F-4D084FFC4A96}" type="pres">
      <dgm:prSet presAssocID="{276A5C54-E81C-4994-BB7E-B66E5A433AA5}" presName="connectorText" presStyleLbl="sibTrans1D1" presStyleIdx="3" presStyleCnt="6"/>
      <dgm:spPr/>
    </dgm:pt>
    <dgm:pt modelId="{C8C5E38B-622E-47AD-A848-882D01E34CFD}" type="pres">
      <dgm:prSet presAssocID="{509C7C0A-4C3B-4453-AB24-3BE3A6D1F24C}" presName="node" presStyleLbl="node1" presStyleIdx="4" presStyleCnt="7" custScaleY="155945">
        <dgm:presLayoutVars>
          <dgm:bulletEnabled val="1"/>
        </dgm:presLayoutVars>
      </dgm:prSet>
      <dgm:spPr/>
    </dgm:pt>
    <dgm:pt modelId="{2252A281-157F-4437-8BFC-246DF801A775}" type="pres">
      <dgm:prSet presAssocID="{E2A4D485-ADB8-464B-87D9-4945DEE72A32}" presName="sibTrans" presStyleLbl="sibTrans1D1" presStyleIdx="4" presStyleCnt="6"/>
      <dgm:spPr/>
    </dgm:pt>
    <dgm:pt modelId="{82F0E204-0F5D-471D-A2AB-7218625F1054}" type="pres">
      <dgm:prSet presAssocID="{E2A4D485-ADB8-464B-87D9-4945DEE72A32}" presName="connectorText" presStyleLbl="sibTrans1D1" presStyleIdx="4" presStyleCnt="6"/>
      <dgm:spPr/>
    </dgm:pt>
    <dgm:pt modelId="{EEF86BF4-81BC-4E45-98C1-CC7536498648}" type="pres">
      <dgm:prSet presAssocID="{31524EFD-FC08-4506-9028-F064F16685F4}" presName="node" presStyleLbl="node1" presStyleIdx="5" presStyleCnt="7" custScaleY="155707">
        <dgm:presLayoutVars>
          <dgm:bulletEnabled val="1"/>
        </dgm:presLayoutVars>
      </dgm:prSet>
      <dgm:spPr/>
    </dgm:pt>
    <dgm:pt modelId="{B984C68B-1490-4653-A4CC-F35B281D4D21}" type="pres">
      <dgm:prSet presAssocID="{D1853668-3320-4926-9B08-36CABED2E032}" presName="sibTrans" presStyleLbl="sibTrans1D1" presStyleIdx="5" presStyleCnt="6"/>
      <dgm:spPr/>
    </dgm:pt>
    <dgm:pt modelId="{67496820-73BA-47E9-AAF8-9C3797BB69D4}" type="pres">
      <dgm:prSet presAssocID="{D1853668-3320-4926-9B08-36CABED2E032}" presName="connectorText" presStyleLbl="sibTrans1D1" presStyleIdx="5" presStyleCnt="6"/>
      <dgm:spPr/>
    </dgm:pt>
    <dgm:pt modelId="{AA79D6A0-0D10-4CA6-BEC7-B7C6B6332C14}" type="pres">
      <dgm:prSet presAssocID="{A603D570-BD9F-46CA-BF45-6F46E1BE4304}" presName="node" presStyleLbl="node1" presStyleIdx="6" presStyleCnt="7" custScaleY="158033">
        <dgm:presLayoutVars>
          <dgm:bulletEnabled val="1"/>
        </dgm:presLayoutVars>
      </dgm:prSet>
      <dgm:spPr/>
    </dgm:pt>
  </dgm:ptLst>
  <dgm:cxnLst>
    <dgm:cxn modelId="{8FC58A04-8A61-419E-9EC2-794F7CD2A7AE}" type="presOf" srcId="{BF387070-C905-4916-ACE3-2E0E049AAB36}" destId="{548DF0FF-0363-4135-95CE-D59DD76AC3C4}" srcOrd="0" destOrd="0" presId="urn:microsoft.com/office/officeart/2005/8/layout/bProcess3"/>
    <dgm:cxn modelId="{C11A6F09-667F-4AB4-A93E-2E175B7184D0}" type="presOf" srcId="{0AEAE7A9-91E1-4500-85D1-C2356166B516}" destId="{A5C589D4-1FA0-44E6-ADDB-7DE682C4CB05}" srcOrd="0" destOrd="0" presId="urn:microsoft.com/office/officeart/2005/8/layout/bProcess3"/>
    <dgm:cxn modelId="{C348270F-83CE-4150-8592-174BA28D6F05}" type="presOf" srcId="{276A5C54-E81C-4994-BB7E-B66E5A433AA5}" destId="{F6264ED6-D698-4AE2-814F-4D084FFC4A96}" srcOrd="1" destOrd="0" presId="urn:microsoft.com/office/officeart/2005/8/layout/bProcess3"/>
    <dgm:cxn modelId="{2BDC681F-7A43-42B9-BE66-288E008CF5D8}" type="presOf" srcId="{D1853668-3320-4926-9B08-36CABED2E032}" destId="{B984C68B-1490-4653-A4CC-F35B281D4D21}" srcOrd="0" destOrd="0" presId="urn:microsoft.com/office/officeart/2005/8/layout/bProcess3"/>
    <dgm:cxn modelId="{02C5FA2E-C575-4011-BE84-787333D04D4C}" type="presOf" srcId="{5C9DF427-FCD2-4CAC-9BDB-C4A10BA243E0}" destId="{69A0243E-0602-49FC-AE0F-1F7747E75EBE}" srcOrd="0" destOrd="0" presId="urn:microsoft.com/office/officeart/2005/8/layout/bProcess3"/>
    <dgm:cxn modelId="{E8275135-0DDD-45F0-BC30-90B79D32AC67}" type="presOf" srcId="{5C9DF427-FCD2-4CAC-9BDB-C4A10BA243E0}" destId="{700E6841-A821-4B54-87DA-784941C49571}" srcOrd="1" destOrd="0" presId="urn:microsoft.com/office/officeart/2005/8/layout/bProcess3"/>
    <dgm:cxn modelId="{AEDE2543-58F1-4E02-8460-3ADC5E0329DC}" type="presOf" srcId="{D1853668-3320-4926-9B08-36CABED2E032}" destId="{67496820-73BA-47E9-AAF8-9C3797BB69D4}" srcOrd="1" destOrd="0" presId="urn:microsoft.com/office/officeart/2005/8/layout/bProcess3"/>
    <dgm:cxn modelId="{215ECA43-35E7-4D85-9DEE-B22FA68512F9}" type="presOf" srcId="{31524EFD-FC08-4506-9028-F064F16685F4}" destId="{EEF86BF4-81BC-4E45-98C1-CC7536498648}" srcOrd="0" destOrd="0" presId="urn:microsoft.com/office/officeart/2005/8/layout/bProcess3"/>
    <dgm:cxn modelId="{BF11B56F-D52F-46F2-8F58-8959CA220F56}" type="presOf" srcId="{72F1D7EE-9D26-4449-80E9-639084554236}" destId="{B676EB53-1463-4BBB-B9F5-FF6F1240A960}" srcOrd="0" destOrd="0" presId="urn:microsoft.com/office/officeart/2005/8/layout/bProcess3"/>
    <dgm:cxn modelId="{7E096C7B-83F1-4C26-AAE7-BF505A592A0D}" type="presOf" srcId="{E6C378C0-5619-44CE-B3B8-054DA23E5685}" destId="{3190C2F0-33AD-402E-9C25-3925CC53B3D4}" srcOrd="0" destOrd="0" presId="urn:microsoft.com/office/officeart/2005/8/layout/bProcess3"/>
    <dgm:cxn modelId="{38DFFE80-B046-4DB4-BD7C-889F926E274C}" type="presOf" srcId="{2BFA2073-B06B-491E-8A53-49A3532F5433}" destId="{C15E03B8-58E2-424E-8BF1-F74D281F12A7}" srcOrd="0" destOrd="0" presId="urn:microsoft.com/office/officeart/2005/8/layout/bProcess3"/>
    <dgm:cxn modelId="{171EAF82-132F-45E8-9C77-5009D5CED503}" srcId="{E6C378C0-5619-44CE-B3B8-054DA23E5685}" destId="{72F1D7EE-9D26-4449-80E9-639084554236}" srcOrd="3" destOrd="0" parTransId="{AAA9439C-1E73-411A-AE4A-E0A082EDE5D1}" sibTransId="{276A5C54-E81C-4994-BB7E-B66E5A433AA5}"/>
    <dgm:cxn modelId="{F2B49F84-DCEA-494C-81E3-B732E845811A}" srcId="{E6C378C0-5619-44CE-B3B8-054DA23E5685}" destId="{31524EFD-FC08-4506-9028-F064F16685F4}" srcOrd="5" destOrd="0" parTransId="{2B06737F-20DD-4662-ADF4-B7725FC48A15}" sibTransId="{D1853668-3320-4926-9B08-36CABED2E032}"/>
    <dgm:cxn modelId="{107FFB85-C25E-4C8C-91BD-D1D2D2B6A8BB}" srcId="{E6C378C0-5619-44CE-B3B8-054DA23E5685}" destId="{00B2A8DB-F2D0-43A6-8C59-C1421C1EEF71}" srcOrd="1" destOrd="0" parTransId="{489AF3BE-857E-4A6E-B5F2-52BF81E9004F}" sibTransId="{5C9DF427-FCD2-4CAC-9BDB-C4A10BA243E0}"/>
    <dgm:cxn modelId="{87374389-9B5D-4963-B1D8-665AB47AD1FA}" srcId="{E6C378C0-5619-44CE-B3B8-054DA23E5685}" destId="{509C7C0A-4C3B-4453-AB24-3BE3A6D1F24C}" srcOrd="4" destOrd="0" parTransId="{BC5B2DCA-E728-45B5-AC56-A56FB87A1780}" sibTransId="{E2A4D485-ADB8-464B-87D9-4945DEE72A32}"/>
    <dgm:cxn modelId="{96FC9A8C-3A11-4C1B-BA73-5CC6C5777F2D}" srcId="{E6C378C0-5619-44CE-B3B8-054DA23E5685}" destId="{CA52259F-0203-4471-9268-22B614326201}" srcOrd="0" destOrd="0" parTransId="{0ECCAC91-F441-47D1-927D-8713BAFADC31}" sibTransId="{2BFA2073-B06B-491E-8A53-49A3532F5433}"/>
    <dgm:cxn modelId="{384829A8-0638-4997-9972-581CC01614DF}" type="presOf" srcId="{2BFA2073-B06B-491E-8A53-49A3532F5433}" destId="{58CBB1AF-A525-4D29-AC99-D540978905D4}" srcOrd="1" destOrd="0" presId="urn:microsoft.com/office/officeart/2005/8/layout/bProcess3"/>
    <dgm:cxn modelId="{76BC8EA8-F73B-4CD0-A8E7-6AB72678753D}" type="presOf" srcId="{A603D570-BD9F-46CA-BF45-6F46E1BE4304}" destId="{AA79D6A0-0D10-4CA6-BEC7-B7C6B6332C14}" srcOrd="0" destOrd="0" presId="urn:microsoft.com/office/officeart/2005/8/layout/bProcess3"/>
    <dgm:cxn modelId="{35F606B3-ECF6-4D7F-87AE-44AB6FA60896}" type="presOf" srcId="{E2A4D485-ADB8-464B-87D9-4945DEE72A32}" destId="{2252A281-157F-4437-8BFC-246DF801A775}" srcOrd="0" destOrd="0" presId="urn:microsoft.com/office/officeart/2005/8/layout/bProcess3"/>
    <dgm:cxn modelId="{FEC014B3-C0D4-4D9D-BAA8-060CAADB225F}" type="presOf" srcId="{509C7C0A-4C3B-4453-AB24-3BE3A6D1F24C}" destId="{C8C5E38B-622E-47AD-A848-882D01E34CFD}" srcOrd="0" destOrd="0" presId="urn:microsoft.com/office/officeart/2005/8/layout/bProcess3"/>
    <dgm:cxn modelId="{1021CFB5-401A-46CD-BF58-8A4FCB2A18A3}" type="presOf" srcId="{CA52259F-0203-4471-9268-22B614326201}" destId="{754436A3-71B0-4DCA-A61A-807D37FB01E9}" srcOrd="0" destOrd="0" presId="urn:microsoft.com/office/officeart/2005/8/layout/bProcess3"/>
    <dgm:cxn modelId="{58E3BCBA-862C-4C55-9925-673B3F143879}" srcId="{E6C378C0-5619-44CE-B3B8-054DA23E5685}" destId="{BF387070-C905-4916-ACE3-2E0E049AAB36}" srcOrd="2" destOrd="0" parTransId="{EAE23AEF-43C1-40D0-A65F-21C98712C457}" sibTransId="{0AEAE7A9-91E1-4500-85D1-C2356166B516}"/>
    <dgm:cxn modelId="{CD36E4BF-D47B-4F17-BF4D-B8C0565BD7C3}" type="presOf" srcId="{0AEAE7A9-91E1-4500-85D1-C2356166B516}" destId="{1870E735-DE09-4FF1-A6FD-1CF7EBF57819}" srcOrd="1" destOrd="0" presId="urn:microsoft.com/office/officeart/2005/8/layout/bProcess3"/>
    <dgm:cxn modelId="{D14F1FDB-6998-47FB-BD44-5DA79AD00219}" type="presOf" srcId="{276A5C54-E81C-4994-BB7E-B66E5A433AA5}" destId="{5A3D8D24-D2E5-4A84-B63E-93F361F6DE05}" srcOrd="0" destOrd="0" presId="urn:microsoft.com/office/officeart/2005/8/layout/bProcess3"/>
    <dgm:cxn modelId="{E85BEFE1-AA1C-4DDD-A1E9-69D61C2C6ACD}" srcId="{E6C378C0-5619-44CE-B3B8-054DA23E5685}" destId="{A603D570-BD9F-46CA-BF45-6F46E1BE4304}" srcOrd="6" destOrd="0" parTransId="{51E3FCF8-EC5D-4D57-88C2-1EF210972164}" sibTransId="{8D119FA3-ECD8-4205-8B66-3513A01120EB}"/>
    <dgm:cxn modelId="{11F40DE6-CD2D-4D0B-A609-D010F910FE02}" type="presOf" srcId="{00B2A8DB-F2D0-43A6-8C59-C1421C1EEF71}" destId="{351514B2-E6EE-469D-B445-A9A4871107BC}" srcOrd="0" destOrd="0" presId="urn:microsoft.com/office/officeart/2005/8/layout/bProcess3"/>
    <dgm:cxn modelId="{E63253F5-9086-46DD-9F11-A0A511887B9F}" type="presOf" srcId="{E2A4D485-ADB8-464B-87D9-4945DEE72A32}" destId="{82F0E204-0F5D-471D-A2AB-7218625F1054}" srcOrd="1" destOrd="0" presId="urn:microsoft.com/office/officeart/2005/8/layout/bProcess3"/>
    <dgm:cxn modelId="{F74B9194-6BD9-4B7E-B69F-7BA62DE2272B}" type="presParOf" srcId="{3190C2F0-33AD-402E-9C25-3925CC53B3D4}" destId="{754436A3-71B0-4DCA-A61A-807D37FB01E9}" srcOrd="0" destOrd="0" presId="urn:microsoft.com/office/officeart/2005/8/layout/bProcess3"/>
    <dgm:cxn modelId="{828E7AC3-5754-411D-BCC3-598AF8253961}" type="presParOf" srcId="{3190C2F0-33AD-402E-9C25-3925CC53B3D4}" destId="{C15E03B8-58E2-424E-8BF1-F74D281F12A7}" srcOrd="1" destOrd="0" presId="urn:microsoft.com/office/officeart/2005/8/layout/bProcess3"/>
    <dgm:cxn modelId="{F03A87F2-3031-4457-9B52-72F44280C471}" type="presParOf" srcId="{C15E03B8-58E2-424E-8BF1-F74D281F12A7}" destId="{58CBB1AF-A525-4D29-AC99-D540978905D4}" srcOrd="0" destOrd="0" presId="urn:microsoft.com/office/officeart/2005/8/layout/bProcess3"/>
    <dgm:cxn modelId="{FEB0C208-313E-4C6B-B229-5787C6CA6F8F}" type="presParOf" srcId="{3190C2F0-33AD-402E-9C25-3925CC53B3D4}" destId="{351514B2-E6EE-469D-B445-A9A4871107BC}" srcOrd="2" destOrd="0" presId="urn:microsoft.com/office/officeart/2005/8/layout/bProcess3"/>
    <dgm:cxn modelId="{C194A52F-3614-429D-8484-6B45ED0D6700}" type="presParOf" srcId="{3190C2F0-33AD-402E-9C25-3925CC53B3D4}" destId="{69A0243E-0602-49FC-AE0F-1F7747E75EBE}" srcOrd="3" destOrd="0" presId="urn:microsoft.com/office/officeart/2005/8/layout/bProcess3"/>
    <dgm:cxn modelId="{48838EC4-A4CB-4E2E-8965-B0C5C828CA89}" type="presParOf" srcId="{69A0243E-0602-49FC-AE0F-1F7747E75EBE}" destId="{700E6841-A821-4B54-87DA-784941C49571}" srcOrd="0" destOrd="0" presId="urn:microsoft.com/office/officeart/2005/8/layout/bProcess3"/>
    <dgm:cxn modelId="{4F990717-29F7-4596-A7D8-1FE474D8DB1A}" type="presParOf" srcId="{3190C2F0-33AD-402E-9C25-3925CC53B3D4}" destId="{548DF0FF-0363-4135-95CE-D59DD76AC3C4}" srcOrd="4" destOrd="0" presId="urn:microsoft.com/office/officeart/2005/8/layout/bProcess3"/>
    <dgm:cxn modelId="{DB528E0A-BB83-4152-B95E-43DED6963004}" type="presParOf" srcId="{3190C2F0-33AD-402E-9C25-3925CC53B3D4}" destId="{A5C589D4-1FA0-44E6-ADDB-7DE682C4CB05}" srcOrd="5" destOrd="0" presId="urn:microsoft.com/office/officeart/2005/8/layout/bProcess3"/>
    <dgm:cxn modelId="{FA9067DB-CDAF-446F-B0FD-E6697590F533}" type="presParOf" srcId="{A5C589D4-1FA0-44E6-ADDB-7DE682C4CB05}" destId="{1870E735-DE09-4FF1-A6FD-1CF7EBF57819}" srcOrd="0" destOrd="0" presId="urn:microsoft.com/office/officeart/2005/8/layout/bProcess3"/>
    <dgm:cxn modelId="{6B2555FC-A2E5-476D-B4FD-D27A341F092A}" type="presParOf" srcId="{3190C2F0-33AD-402E-9C25-3925CC53B3D4}" destId="{B676EB53-1463-4BBB-B9F5-FF6F1240A960}" srcOrd="6" destOrd="0" presId="urn:microsoft.com/office/officeart/2005/8/layout/bProcess3"/>
    <dgm:cxn modelId="{E7EA0D0A-68CA-4C9B-A0F1-9CFE4C8ADE73}" type="presParOf" srcId="{3190C2F0-33AD-402E-9C25-3925CC53B3D4}" destId="{5A3D8D24-D2E5-4A84-B63E-93F361F6DE05}" srcOrd="7" destOrd="0" presId="urn:microsoft.com/office/officeart/2005/8/layout/bProcess3"/>
    <dgm:cxn modelId="{A103275C-0D94-4362-A0D8-5C2514F8E23C}" type="presParOf" srcId="{5A3D8D24-D2E5-4A84-B63E-93F361F6DE05}" destId="{F6264ED6-D698-4AE2-814F-4D084FFC4A96}" srcOrd="0" destOrd="0" presId="urn:microsoft.com/office/officeart/2005/8/layout/bProcess3"/>
    <dgm:cxn modelId="{6FA8F68F-67E3-4996-A2A6-C4EFF00FB6AD}" type="presParOf" srcId="{3190C2F0-33AD-402E-9C25-3925CC53B3D4}" destId="{C8C5E38B-622E-47AD-A848-882D01E34CFD}" srcOrd="8" destOrd="0" presId="urn:microsoft.com/office/officeart/2005/8/layout/bProcess3"/>
    <dgm:cxn modelId="{6607B578-CD7B-4764-AEDB-B8132519A637}" type="presParOf" srcId="{3190C2F0-33AD-402E-9C25-3925CC53B3D4}" destId="{2252A281-157F-4437-8BFC-246DF801A775}" srcOrd="9" destOrd="0" presId="urn:microsoft.com/office/officeart/2005/8/layout/bProcess3"/>
    <dgm:cxn modelId="{DF3A07BB-99D0-48C7-86EA-6E488D6CD876}" type="presParOf" srcId="{2252A281-157F-4437-8BFC-246DF801A775}" destId="{82F0E204-0F5D-471D-A2AB-7218625F1054}" srcOrd="0" destOrd="0" presId="urn:microsoft.com/office/officeart/2005/8/layout/bProcess3"/>
    <dgm:cxn modelId="{9536B817-618E-4415-8B17-2318CF3791C6}" type="presParOf" srcId="{3190C2F0-33AD-402E-9C25-3925CC53B3D4}" destId="{EEF86BF4-81BC-4E45-98C1-CC7536498648}" srcOrd="10" destOrd="0" presId="urn:microsoft.com/office/officeart/2005/8/layout/bProcess3"/>
    <dgm:cxn modelId="{BDCF1212-C008-472A-A991-B3853F70AA00}" type="presParOf" srcId="{3190C2F0-33AD-402E-9C25-3925CC53B3D4}" destId="{B984C68B-1490-4653-A4CC-F35B281D4D21}" srcOrd="11" destOrd="0" presId="urn:microsoft.com/office/officeart/2005/8/layout/bProcess3"/>
    <dgm:cxn modelId="{4E303FDB-BA96-4982-8275-04C2909E0EF1}" type="presParOf" srcId="{B984C68B-1490-4653-A4CC-F35B281D4D21}" destId="{67496820-73BA-47E9-AAF8-9C3797BB69D4}" srcOrd="0" destOrd="0" presId="urn:microsoft.com/office/officeart/2005/8/layout/bProcess3"/>
    <dgm:cxn modelId="{10188AC4-D137-4D2C-A65E-95FE6832E3C4}" type="presParOf" srcId="{3190C2F0-33AD-402E-9C25-3925CC53B3D4}" destId="{AA79D6A0-0D10-4CA6-BEC7-B7C6B6332C14}"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9D1CC2-A531-4E3C-9B98-418C99DBD127}"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EAB60109-4A1D-4FA8-AF8D-76A1F762662E}">
      <dgm:prSet/>
      <dgm:spPr/>
      <dgm:t>
        <a:bodyPr/>
        <a:lstStyle/>
        <a:p>
          <a:pPr algn="ctr">
            <a:defRPr b="1"/>
          </a:pPr>
          <a:r>
            <a:rPr lang="en-US" dirty="0"/>
            <a:t>Week 1-2</a:t>
          </a:r>
        </a:p>
      </dgm:t>
    </dgm:pt>
    <dgm:pt modelId="{FC7EA846-78F7-4986-AD32-30D2DCB953CC}" type="parTrans" cxnId="{0DDE117B-0E86-455D-AB0A-A8863A3820D3}">
      <dgm:prSet/>
      <dgm:spPr/>
      <dgm:t>
        <a:bodyPr/>
        <a:lstStyle/>
        <a:p>
          <a:pPr algn="ctr"/>
          <a:endParaRPr lang="en-US"/>
        </a:p>
      </dgm:t>
    </dgm:pt>
    <dgm:pt modelId="{532F9D9F-7C73-4055-983A-FD91F7C010BE}" type="sibTrans" cxnId="{0DDE117B-0E86-455D-AB0A-A8863A3820D3}">
      <dgm:prSet/>
      <dgm:spPr/>
      <dgm:t>
        <a:bodyPr/>
        <a:lstStyle/>
        <a:p>
          <a:pPr algn="ctr"/>
          <a:endParaRPr lang="en-US"/>
        </a:p>
      </dgm:t>
    </dgm:pt>
    <dgm:pt modelId="{14C4E724-B276-4A8A-B2CB-8F0B827AFD61}">
      <dgm:prSet/>
      <dgm:spPr>
        <a:solidFill>
          <a:schemeClr val="bg2">
            <a:lumMod val="20000"/>
            <a:lumOff val="80000"/>
            <a:alpha val="90000"/>
          </a:schemeClr>
        </a:solidFill>
      </dgm:spPr>
      <dgm:t>
        <a:bodyPr/>
        <a:lstStyle/>
        <a:p>
          <a:pPr algn="ctr"/>
          <a:r>
            <a:rPr lang="en-US" b="1" dirty="0">
              <a:solidFill>
                <a:schemeClr val="tx2"/>
              </a:solidFill>
            </a:rPr>
            <a:t>Introduction</a:t>
          </a:r>
        </a:p>
      </dgm:t>
    </dgm:pt>
    <dgm:pt modelId="{92DBA576-0AAF-4BEB-8322-9704E17D4816}" type="parTrans" cxnId="{E98BB0C0-48A5-4580-B0FE-2AF7E734E88B}">
      <dgm:prSet/>
      <dgm:spPr/>
      <dgm:t>
        <a:bodyPr/>
        <a:lstStyle/>
        <a:p>
          <a:pPr algn="ctr"/>
          <a:endParaRPr lang="en-US"/>
        </a:p>
      </dgm:t>
    </dgm:pt>
    <dgm:pt modelId="{35C30A4F-28C4-400C-9AEB-DB2B7A6B57A4}" type="sibTrans" cxnId="{E98BB0C0-48A5-4580-B0FE-2AF7E734E88B}">
      <dgm:prSet/>
      <dgm:spPr/>
      <dgm:t>
        <a:bodyPr/>
        <a:lstStyle/>
        <a:p>
          <a:pPr algn="ctr"/>
          <a:endParaRPr lang="en-US"/>
        </a:p>
      </dgm:t>
    </dgm:pt>
    <dgm:pt modelId="{86B4C82D-1429-4002-B56B-A990857CC227}">
      <dgm:prSet/>
      <dgm:spPr/>
      <dgm:t>
        <a:bodyPr/>
        <a:lstStyle/>
        <a:p>
          <a:pPr algn="ctr">
            <a:defRPr b="1"/>
          </a:pPr>
          <a:r>
            <a:rPr lang="en-US" dirty="0"/>
            <a:t>Week 3-8 </a:t>
          </a:r>
        </a:p>
      </dgm:t>
    </dgm:pt>
    <dgm:pt modelId="{DCB67777-C8E6-4E98-8099-4C63213664EA}" type="parTrans" cxnId="{343D1807-71C6-4DC0-9A7A-1CA8B5F94F03}">
      <dgm:prSet/>
      <dgm:spPr/>
      <dgm:t>
        <a:bodyPr/>
        <a:lstStyle/>
        <a:p>
          <a:pPr algn="ctr"/>
          <a:endParaRPr lang="en-US"/>
        </a:p>
      </dgm:t>
    </dgm:pt>
    <dgm:pt modelId="{2DFA18FD-E6BC-44FE-A166-6ED8EEEE0438}" type="sibTrans" cxnId="{343D1807-71C6-4DC0-9A7A-1CA8B5F94F03}">
      <dgm:prSet/>
      <dgm:spPr/>
      <dgm:t>
        <a:bodyPr/>
        <a:lstStyle/>
        <a:p>
          <a:pPr algn="ctr"/>
          <a:endParaRPr lang="en-US"/>
        </a:p>
      </dgm:t>
    </dgm:pt>
    <dgm:pt modelId="{8D774C2E-EF80-4353-8A29-816A162C26A5}">
      <dgm:prSet/>
      <dgm:spPr>
        <a:solidFill>
          <a:srgbClr val="BD2546">
            <a:alpha val="90000"/>
          </a:srgbClr>
        </a:solidFill>
      </dgm:spPr>
      <dgm:t>
        <a:bodyPr/>
        <a:lstStyle/>
        <a:p>
          <a:pPr algn="ctr"/>
          <a:r>
            <a:rPr lang="en-US" b="1" dirty="0">
              <a:solidFill>
                <a:schemeClr val="bg1"/>
              </a:solidFill>
            </a:rPr>
            <a:t>Leadership</a:t>
          </a:r>
        </a:p>
      </dgm:t>
    </dgm:pt>
    <dgm:pt modelId="{B4722DF1-180F-456E-89AD-D35BE8C117E3}" type="parTrans" cxnId="{84FF3E01-1B92-47EA-80CE-10318C8F1BC2}">
      <dgm:prSet/>
      <dgm:spPr/>
      <dgm:t>
        <a:bodyPr/>
        <a:lstStyle/>
        <a:p>
          <a:pPr algn="ctr"/>
          <a:endParaRPr lang="en-US"/>
        </a:p>
      </dgm:t>
    </dgm:pt>
    <dgm:pt modelId="{4E39E7D8-36D9-43E0-8D31-345E6B4789A5}" type="sibTrans" cxnId="{84FF3E01-1B92-47EA-80CE-10318C8F1BC2}">
      <dgm:prSet/>
      <dgm:spPr/>
      <dgm:t>
        <a:bodyPr/>
        <a:lstStyle/>
        <a:p>
          <a:pPr algn="ctr"/>
          <a:endParaRPr lang="en-US"/>
        </a:p>
      </dgm:t>
    </dgm:pt>
    <dgm:pt modelId="{CBFD71D0-AD8E-4F2E-8621-5071D11E7424}">
      <dgm:prSet/>
      <dgm:spPr/>
      <dgm:t>
        <a:bodyPr/>
        <a:lstStyle/>
        <a:p>
          <a:pPr algn="ctr">
            <a:defRPr b="1"/>
          </a:pPr>
          <a:r>
            <a:rPr lang="en-US" dirty="0"/>
            <a:t>Week 9-14</a:t>
          </a:r>
        </a:p>
      </dgm:t>
    </dgm:pt>
    <dgm:pt modelId="{EC661059-EB0B-4AD6-8A7B-7A472EF1A56E}" type="parTrans" cxnId="{EC7CD53D-92AF-469A-B82B-C7A600392DB6}">
      <dgm:prSet/>
      <dgm:spPr/>
      <dgm:t>
        <a:bodyPr/>
        <a:lstStyle/>
        <a:p>
          <a:pPr algn="ctr"/>
          <a:endParaRPr lang="en-US"/>
        </a:p>
      </dgm:t>
    </dgm:pt>
    <dgm:pt modelId="{E9A92171-BD10-4311-B0D3-0B2965CB33BA}" type="sibTrans" cxnId="{EC7CD53D-92AF-469A-B82B-C7A600392DB6}">
      <dgm:prSet/>
      <dgm:spPr/>
      <dgm:t>
        <a:bodyPr/>
        <a:lstStyle/>
        <a:p>
          <a:pPr algn="ctr"/>
          <a:endParaRPr lang="en-US"/>
        </a:p>
      </dgm:t>
    </dgm:pt>
    <dgm:pt modelId="{1EFF9FF7-FB33-4322-A556-255089D83882}">
      <dgm:prSet/>
      <dgm:spPr>
        <a:solidFill>
          <a:srgbClr val="F7B900">
            <a:alpha val="90000"/>
          </a:srgbClr>
        </a:solidFill>
      </dgm:spPr>
      <dgm:t>
        <a:bodyPr/>
        <a:lstStyle/>
        <a:p>
          <a:pPr algn="ctr"/>
          <a:r>
            <a:rPr lang="en-US" b="1" dirty="0">
              <a:solidFill>
                <a:schemeClr val="bg1"/>
              </a:solidFill>
            </a:rPr>
            <a:t>Team Development</a:t>
          </a:r>
        </a:p>
      </dgm:t>
    </dgm:pt>
    <dgm:pt modelId="{0931A663-A778-405D-AC30-C393540BFCF0}" type="parTrans" cxnId="{A50918F0-48F0-43DA-A6CE-FA0EB05060C4}">
      <dgm:prSet/>
      <dgm:spPr/>
      <dgm:t>
        <a:bodyPr/>
        <a:lstStyle/>
        <a:p>
          <a:pPr algn="ctr"/>
          <a:endParaRPr lang="en-US"/>
        </a:p>
      </dgm:t>
    </dgm:pt>
    <dgm:pt modelId="{EA60A709-B318-4A36-92E5-3CD7FB34E77A}" type="sibTrans" cxnId="{A50918F0-48F0-43DA-A6CE-FA0EB05060C4}">
      <dgm:prSet/>
      <dgm:spPr/>
      <dgm:t>
        <a:bodyPr/>
        <a:lstStyle/>
        <a:p>
          <a:pPr algn="ctr"/>
          <a:endParaRPr lang="en-US"/>
        </a:p>
      </dgm:t>
    </dgm:pt>
    <dgm:pt modelId="{2F99870F-C580-416A-A054-E57FBB38701D}">
      <dgm:prSet/>
      <dgm:spPr/>
      <dgm:t>
        <a:bodyPr/>
        <a:lstStyle/>
        <a:p>
          <a:pPr algn="ctr">
            <a:defRPr b="1"/>
          </a:pPr>
          <a:r>
            <a:rPr lang="en-US" dirty="0"/>
            <a:t>Week 15-20</a:t>
          </a:r>
        </a:p>
      </dgm:t>
    </dgm:pt>
    <dgm:pt modelId="{25A19BD6-17D0-4368-A528-674A283619AA}" type="parTrans" cxnId="{99DCA890-1B0B-4233-A9C7-9C65C9AC1141}">
      <dgm:prSet/>
      <dgm:spPr/>
      <dgm:t>
        <a:bodyPr/>
        <a:lstStyle/>
        <a:p>
          <a:pPr algn="ctr"/>
          <a:endParaRPr lang="en-US"/>
        </a:p>
      </dgm:t>
    </dgm:pt>
    <dgm:pt modelId="{6643313F-C550-4186-A0EE-28726D3A18DC}" type="sibTrans" cxnId="{99DCA890-1B0B-4233-A9C7-9C65C9AC1141}">
      <dgm:prSet/>
      <dgm:spPr/>
      <dgm:t>
        <a:bodyPr/>
        <a:lstStyle/>
        <a:p>
          <a:pPr algn="ctr"/>
          <a:endParaRPr lang="en-US"/>
        </a:p>
      </dgm:t>
    </dgm:pt>
    <dgm:pt modelId="{518FFEAB-59D4-454B-BC16-D90F182CB793}">
      <dgm:prSet/>
      <dgm:spPr>
        <a:solidFill>
          <a:srgbClr val="00CC99">
            <a:alpha val="90000"/>
          </a:srgbClr>
        </a:solidFill>
      </dgm:spPr>
      <dgm:t>
        <a:bodyPr/>
        <a:lstStyle/>
        <a:p>
          <a:pPr algn="ctr"/>
          <a:r>
            <a:rPr lang="en-US" b="1" dirty="0">
              <a:solidFill>
                <a:schemeClr val="bg1"/>
              </a:solidFill>
            </a:rPr>
            <a:t>Investment</a:t>
          </a:r>
        </a:p>
        <a:p>
          <a:pPr algn="ctr"/>
          <a:r>
            <a:rPr lang="en-US" b="1" dirty="0">
              <a:solidFill>
                <a:schemeClr val="bg1"/>
              </a:solidFill>
            </a:rPr>
            <a:t>Business Case</a:t>
          </a:r>
        </a:p>
      </dgm:t>
    </dgm:pt>
    <dgm:pt modelId="{CA46EC87-435F-40F6-B340-2ECD4C080D4A}" type="parTrans" cxnId="{23B17B23-940F-40CD-8923-66D0C332280A}">
      <dgm:prSet/>
      <dgm:spPr/>
      <dgm:t>
        <a:bodyPr/>
        <a:lstStyle/>
        <a:p>
          <a:pPr algn="ctr"/>
          <a:endParaRPr lang="en-US"/>
        </a:p>
      </dgm:t>
    </dgm:pt>
    <dgm:pt modelId="{724FB532-CCB8-44E8-AAA5-0114A2DC7D27}" type="sibTrans" cxnId="{23B17B23-940F-40CD-8923-66D0C332280A}">
      <dgm:prSet/>
      <dgm:spPr/>
      <dgm:t>
        <a:bodyPr/>
        <a:lstStyle/>
        <a:p>
          <a:pPr algn="ctr"/>
          <a:endParaRPr lang="en-US"/>
        </a:p>
      </dgm:t>
    </dgm:pt>
    <dgm:pt modelId="{7773EAAE-1E1A-40C3-B812-9A17F4A87C10}">
      <dgm:prSet/>
      <dgm:spPr/>
      <dgm:t>
        <a:bodyPr/>
        <a:lstStyle/>
        <a:p>
          <a:pPr algn="ctr">
            <a:defRPr b="1"/>
          </a:pPr>
          <a:r>
            <a:rPr lang="en-US" dirty="0"/>
            <a:t>Week 21-26</a:t>
          </a:r>
        </a:p>
      </dgm:t>
    </dgm:pt>
    <dgm:pt modelId="{19DCCA7B-32BA-409C-9D5B-3B50E7C8063F}" type="parTrans" cxnId="{A1F17D21-EE8E-42C6-A974-7775B5D79E0B}">
      <dgm:prSet/>
      <dgm:spPr/>
      <dgm:t>
        <a:bodyPr/>
        <a:lstStyle/>
        <a:p>
          <a:pPr algn="ctr"/>
          <a:endParaRPr lang="en-US"/>
        </a:p>
      </dgm:t>
    </dgm:pt>
    <dgm:pt modelId="{19DFA92E-59CD-4D57-A2AD-8A96AD8E23C1}" type="sibTrans" cxnId="{A1F17D21-EE8E-42C6-A974-7775B5D79E0B}">
      <dgm:prSet/>
      <dgm:spPr/>
      <dgm:t>
        <a:bodyPr/>
        <a:lstStyle/>
        <a:p>
          <a:pPr algn="ctr"/>
          <a:endParaRPr lang="en-US"/>
        </a:p>
      </dgm:t>
    </dgm:pt>
    <dgm:pt modelId="{9DD56E54-EC5F-4DB2-BCAC-4FFDCEE4284B}">
      <dgm:prSet/>
      <dgm:spPr>
        <a:solidFill>
          <a:srgbClr val="9966FF">
            <a:alpha val="89804"/>
          </a:srgbClr>
        </a:solidFill>
      </dgm:spPr>
      <dgm:t>
        <a:bodyPr/>
        <a:lstStyle/>
        <a:p>
          <a:pPr algn="ctr"/>
          <a:r>
            <a:rPr lang="en-US" b="1" dirty="0">
              <a:solidFill>
                <a:schemeClr val="bg1"/>
              </a:solidFill>
            </a:rPr>
            <a:t>Communicating with Decision Makers </a:t>
          </a:r>
        </a:p>
      </dgm:t>
    </dgm:pt>
    <dgm:pt modelId="{8A0F0BE4-4238-4AE0-86EB-D3B37087EB15}" type="parTrans" cxnId="{CB02295F-DF78-40B4-AAA5-99D1A3882F03}">
      <dgm:prSet/>
      <dgm:spPr/>
      <dgm:t>
        <a:bodyPr/>
        <a:lstStyle/>
        <a:p>
          <a:pPr algn="ctr"/>
          <a:endParaRPr lang="en-US"/>
        </a:p>
      </dgm:t>
    </dgm:pt>
    <dgm:pt modelId="{C6AAFDD7-FDEC-4B6B-A24C-099F9826AF0E}" type="sibTrans" cxnId="{CB02295F-DF78-40B4-AAA5-99D1A3882F03}">
      <dgm:prSet/>
      <dgm:spPr/>
      <dgm:t>
        <a:bodyPr/>
        <a:lstStyle/>
        <a:p>
          <a:pPr algn="ctr"/>
          <a:endParaRPr lang="en-US"/>
        </a:p>
      </dgm:t>
    </dgm:pt>
    <dgm:pt modelId="{2CB74EBB-D371-4C87-9479-2FD117B558F1}">
      <dgm:prSet/>
      <dgm:spPr/>
      <dgm:t>
        <a:bodyPr/>
        <a:lstStyle/>
        <a:p>
          <a:pPr algn="ctr">
            <a:defRPr b="1"/>
          </a:pPr>
          <a:r>
            <a:rPr lang="en-US" dirty="0"/>
            <a:t>Week 27-30</a:t>
          </a:r>
        </a:p>
      </dgm:t>
    </dgm:pt>
    <dgm:pt modelId="{486BC51B-78FD-4FB8-BB4A-B851EAFCECC2}" type="parTrans" cxnId="{0B9A2D14-A792-4AB4-95E7-4D012CF509E8}">
      <dgm:prSet/>
      <dgm:spPr/>
      <dgm:t>
        <a:bodyPr/>
        <a:lstStyle/>
        <a:p>
          <a:pPr algn="ctr"/>
          <a:endParaRPr lang="en-US"/>
        </a:p>
      </dgm:t>
    </dgm:pt>
    <dgm:pt modelId="{5336373E-84B7-4F9B-8FF0-78FA439DC3C0}" type="sibTrans" cxnId="{0B9A2D14-A792-4AB4-95E7-4D012CF509E8}">
      <dgm:prSet/>
      <dgm:spPr/>
      <dgm:t>
        <a:bodyPr/>
        <a:lstStyle/>
        <a:p>
          <a:pPr algn="ctr"/>
          <a:endParaRPr lang="en-US"/>
        </a:p>
      </dgm:t>
    </dgm:pt>
    <dgm:pt modelId="{A0641630-3805-40E0-B72A-CA4648BA5C8B}">
      <dgm:prSet/>
      <dgm:spPr>
        <a:solidFill>
          <a:schemeClr val="bg2">
            <a:lumMod val="20000"/>
            <a:lumOff val="80000"/>
            <a:alpha val="90000"/>
          </a:schemeClr>
        </a:solidFill>
      </dgm:spPr>
      <dgm:t>
        <a:bodyPr/>
        <a:lstStyle/>
        <a:p>
          <a:pPr algn="ctr"/>
          <a:r>
            <a:rPr lang="en-US" b="1" dirty="0">
              <a:solidFill>
                <a:schemeClr val="tx2"/>
              </a:solidFill>
            </a:rPr>
            <a:t>Mid Course Break *</a:t>
          </a:r>
        </a:p>
      </dgm:t>
    </dgm:pt>
    <dgm:pt modelId="{C22AEC81-CB9E-438A-8167-E3A3BCCCD714}" type="parTrans" cxnId="{C86FFB73-9786-4CAA-B50B-F333AEE1F742}">
      <dgm:prSet/>
      <dgm:spPr/>
      <dgm:t>
        <a:bodyPr/>
        <a:lstStyle/>
        <a:p>
          <a:pPr algn="ctr"/>
          <a:endParaRPr lang="en-US"/>
        </a:p>
      </dgm:t>
    </dgm:pt>
    <dgm:pt modelId="{9C644E93-40A9-4E01-826D-E32B29C6CC5E}" type="sibTrans" cxnId="{C86FFB73-9786-4CAA-B50B-F333AEE1F742}">
      <dgm:prSet/>
      <dgm:spPr/>
      <dgm:t>
        <a:bodyPr/>
        <a:lstStyle/>
        <a:p>
          <a:pPr algn="ctr"/>
          <a:endParaRPr lang="en-US"/>
        </a:p>
      </dgm:t>
    </dgm:pt>
    <dgm:pt modelId="{BD43258C-759C-403C-9363-91ABD530C507}">
      <dgm:prSet/>
      <dgm:spPr/>
      <dgm:t>
        <a:bodyPr/>
        <a:lstStyle/>
        <a:p>
          <a:pPr algn="ctr">
            <a:defRPr b="1"/>
          </a:pPr>
          <a:r>
            <a:rPr lang="en-US" dirty="0"/>
            <a:t>Week 31-36</a:t>
          </a:r>
        </a:p>
      </dgm:t>
    </dgm:pt>
    <dgm:pt modelId="{C834BF1A-7151-468C-B64F-E6A45F9ED4A9}" type="parTrans" cxnId="{6959B49F-95D0-4EB5-979F-54BE09162839}">
      <dgm:prSet/>
      <dgm:spPr/>
      <dgm:t>
        <a:bodyPr/>
        <a:lstStyle/>
        <a:p>
          <a:pPr algn="ctr"/>
          <a:endParaRPr lang="en-US"/>
        </a:p>
      </dgm:t>
    </dgm:pt>
    <dgm:pt modelId="{6607EC1A-ED04-487A-8C59-068BE42CBEF1}" type="sibTrans" cxnId="{6959B49F-95D0-4EB5-979F-54BE09162839}">
      <dgm:prSet/>
      <dgm:spPr/>
      <dgm:t>
        <a:bodyPr/>
        <a:lstStyle/>
        <a:p>
          <a:pPr algn="ctr"/>
          <a:endParaRPr lang="en-US"/>
        </a:p>
      </dgm:t>
    </dgm:pt>
    <dgm:pt modelId="{AE5081A7-3FDB-4A76-A6CB-53540F6E6A01}">
      <dgm:prSet/>
      <dgm:spPr>
        <a:solidFill>
          <a:schemeClr val="accent3">
            <a:lumMod val="75000"/>
            <a:alpha val="90000"/>
          </a:schemeClr>
        </a:solidFill>
      </dgm:spPr>
      <dgm:t>
        <a:bodyPr/>
        <a:lstStyle/>
        <a:p>
          <a:pPr algn="ctr"/>
          <a:r>
            <a:rPr lang="en-US" b="1" dirty="0">
              <a:solidFill>
                <a:schemeClr val="bg1"/>
              </a:solidFill>
            </a:rPr>
            <a:t>Optional Module 1</a:t>
          </a:r>
        </a:p>
      </dgm:t>
    </dgm:pt>
    <dgm:pt modelId="{23B8BE45-99A1-4592-9AC4-EDB89028C8A0}" type="parTrans" cxnId="{D87222B7-B55F-459E-82A9-33F1C79005CA}">
      <dgm:prSet/>
      <dgm:spPr/>
      <dgm:t>
        <a:bodyPr/>
        <a:lstStyle/>
        <a:p>
          <a:pPr algn="ctr"/>
          <a:endParaRPr lang="en-US"/>
        </a:p>
      </dgm:t>
    </dgm:pt>
    <dgm:pt modelId="{1576405B-D32B-4A35-A5E1-D8ED19DB16E8}" type="sibTrans" cxnId="{D87222B7-B55F-459E-82A9-33F1C79005CA}">
      <dgm:prSet/>
      <dgm:spPr/>
      <dgm:t>
        <a:bodyPr/>
        <a:lstStyle/>
        <a:p>
          <a:pPr algn="ctr"/>
          <a:endParaRPr lang="en-US"/>
        </a:p>
      </dgm:t>
    </dgm:pt>
    <dgm:pt modelId="{7C16ED1B-976A-48CB-A162-53CE5BC65AFD}">
      <dgm:prSet/>
      <dgm:spPr/>
      <dgm:t>
        <a:bodyPr/>
        <a:lstStyle/>
        <a:p>
          <a:pPr algn="ctr">
            <a:defRPr b="1"/>
          </a:pPr>
          <a:r>
            <a:rPr lang="en-US" dirty="0"/>
            <a:t>Week 37-42  </a:t>
          </a:r>
        </a:p>
      </dgm:t>
    </dgm:pt>
    <dgm:pt modelId="{09936ED7-F4D2-4040-9095-BB52DAED778E}" type="parTrans" cxnId="{E22D983E-2587-49E3-B499-CACF38F1DCB7}">
      <dgm:prSet/>
      <dgm:spPr/>
      <dgm:t>
        <a:bodyPr/>
        <a:lstStyle/>
        <a:p>
          <a:pPr algn="ctr"/>
          <a:endParaRPr lang="en-GB"/>
        </a:p>
      </dgm:t>
    </dgm:pt>
    <dgm:pt modelId="{7223B9E0-D828-4A82-A4A3-02C8BA31D2C0}" type="sibTrans" cxnId="{E22D983E-2587-49E3-B499-CACF38F1DCB7}">
      <dgm:prSet/>
      <dgm:spPr/>
      <dgm:t>
        <a:bodyPr/>
        <a:lstStyle/>
        <a:p>
          <a:pPr algn="ctr"/>
          <a:endParaRPr lang="en-GB"/>
        </a:p>
      </dgm:t>
    </dgm:pt>
    <dgm:pt modelId="{263E99D8-6024-4792-BCA3-34DCC8DECC95}">
      <dgm:prSet/>
      <dgm:spPr>
        <a:solidFill>
          <a:srgbClr val="4D96BB">
            <a:alpha val="89804"/>
          </a:srgbClr>
        </a:solidFill>
      </dgm:spPr>
      <dgm:t>
        <a:bodyPr/>
        <a:lstStyle/>
        <a:p>
          <a:pPr algn="ctr"/>
          <a:r>
            <a:rPr lang="en-GB" b="1" dirty="0">
              <a:solidFill>
                <a:schemeClr val="bg1"/>
              </a:solidFill>
            </a:rPr>
            <a:t>Optional Module 2</a:t>
          </a:r>
        </a:p>
      </dgm:t>
    </dgm:pt>
    <dgm:pt modelId="{9E0D740F-09CC-4B19-9A33-9F62C09F2ED0}" type="parTrans" cxnId="{0B6B6DE8-2C9D-4D46-8173-6DB1547DEF50}">
      <dgm:prSet/>
      <dgm:spPr/>
      <dgm:t>
        <a:bodyPr/>
        <a:lstStyle/>
        <a:p>
          <a:pPr algn="ctr"/>
          <a:endParaRPr lang="en-GB"/>
        </a:p>
      </dgm:t>
    </dgm:pt>
    <dgm:pt modelId="{A4D8EFE6-03E6-42AC-87C7-62B67879684D}" type="sibTrans" cxnId="{0B6B6DE8-2C9D-4D46-8173-6DB1547DEF50}">
      <dgm:prSet/>
      <dgm:spPr/>
      <dgm:t>
        <a:bodyPr/>
        <a:lstStyle/>
        <a:p>
          <a:pPr algn="ctr"/>
          <a:endParaRPr lang="en-GB"/>
        </a:p>
      </dgm:t>
    </dgm:pt>
    <dgm:pt modelId="{D06A800A-FE28-432E-877E-75337FAA54A4}">
      <dgm:prSet/>
      <dgm:spPr/>
      <dgm:t>
        <a:bodyPr/>
        <a:lstStyle/>
        <a:p>
          <a:pPr algn="ctr">
            <a:defRPr b="1"/>
          </a:pPr>
          <a:r>
            <a:rPr lang="en-GB" dirty="0"/>
            <a:t>Week 44 </a:t>
          </a:r>
        </a:p>
      </dgm:t>
    </dgm:pt>
    <dgm:pt modelId="{A2DB7042-6645-457A-A22D-EE9B56254E25}" type="parTrans" cxnId="{9708C172-7171-4583-8328-02E36B7BFC4C}">
      <dgm:prSet/>
      <dgm:spPr/>
      <dgm:t>
        <a:bodyPr/>
        <a:lstStyle/>
        <a:p>
          <a:pPr algn="ctr"/>
          <a:endParaRPr lang="en-GB"/>
        </a:p>
      </dgm:t>
    </dgm:pt>
    <dgm:pt modelId="{F877D731-B23A-4E37-8A92-40836D99DF57}" type="sibTrans" cxnId="{9708C172-7171-4583-8328-02E36B7BFC4C}">
      <dgm:prSet/>
      <dgm:spPr/>
      <dgm:t>
        <a:bodyPr/>
        <a:lstStyle/>
        <a:p>
          <a:pPr algn="ctr"/>
          <a:endParaRPr lang="en-GB"/>
        </a:p>
      </dgm:t>
    </dgm:pt>
    <dgm:pt modelId="{AA1FB8AF-8139-42C0-A234-248DFECE12DB}">
      <dgm:prSet/>
      <dgm:spPr>
        <a:solidFill>
          <a:schemeClr val="bg2">
            <a:lumMod val="20000"/>
            <a:lumOff val="80000"/>
            <a:alpha val="90000"/>
          </a:schemeClr>
        </a:solidFill>
      </dgm:spPr>
      <dgm:t>
        <a:bodyPr/>
        <a:lstStyle/>
        <a:p>
          <a:pPr algn="ctr"/>
          <a:r>
            <a:rPr lang="en-GB" b="1" dirty="0">
              <a:solidFill>
                <a:schemeClr val="tx2"/>
              </a:solidFill>
            </a:rPr>
            <a:t>Course Completion</a:t>
          </a:r>
        </a:p>
        <a:p>
          <a:pPr algn="ctr"/>
          <a:r>
            <a:rPr lang="en-GB" b="1" dirty="0">
              <a:solidFill>
                <a:schemeClr val="tx2"/>
              </a:solidFill>
            </a:rPr>
            <a:t>Certificate Award</a:t>
          </a:r>
        </a:p>
      </dgm:t>
    </dgm:pt>
    <dgm:pt modelId="{52CC07FB-79C5-439B-9D4D-31BBF380E179}" type="parTrans" cxnId="{4C8D2670-1634-4488-991D-C43F523C06AF}">
      <dgm:prSet/>
      <dgm:spPr/>
      <dgm:t>
        <a:bodyPr/>
        <a:lstStyle/>
        <a:p>
          <a:pPr algn="ctr"/>
          <a:endParaRPr lang="en-GB"/>
        </a:p>
      </dgm:t>
    </dgm:pt>
    <dgm:pt modelId="{05F7EE69-2C74-4FEF-8CE2-B2C0922866F6}" type="sibTrans" cxnId="{4C8D2670-1634-4488-991D-C43F523C06AF}">
      <dgm:prSet/>
      <dgm:spPr/>
      <dgm:t>
        <a:bodyPr/>
        <a:lstStyle/>
        <a:p>
          <a:pPr algn="ctr"/>
          <a:endParaRPr lang="en-GB"/>
        </a:p>
      </dgm:t>
    </dgm:pt>
    <dgm:pt modelId="{9E14E1AE-0713-4209-84DF-AD40331DB877}" type="pres">
      <dgm:prSet presAssocID="{FB9D1CC2-A531-4E3C-9B98-418C99DBD127}" presName="root" presStyleCnt="0">
        <dgm:presLayoutVars>
          <dgm:chMax/>
          <dgm:chPref/>
          <dgm:animLvl val="lvl"/>
        </dgm:presLayoutVars>
      </dgm:prSet>
      <dgm:spPr/>
    </dgm:pt>
    <dgm:pt modelId="{B95C4F40-D480-40ED-BD7F-EB3C9869E7C6}" type="pres">
      <dgm:prSet presAssocID="{FB9D1CC2-A531-4E3C-9B98-418C99DBD127}" presName="divider" presStyleLbl="fgAccFollowNode1" presStyleIdx="0" presStyleCnt="1"/>
      <dgm:spPr>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gm:spPr>
    </dgm:pt>
    <dgm:pt modelId="{3C4FE755-59FB-414F-88B1-7B13EEB46339}" type="pres">
      <dgm:prSet presAssocID="{FB9D1CC2-A531-4E3C-9B98-418C99DBD127}" presName="nodes" presStyleCnt="0">
        <dgm:presLayoutVars>
          <dgm:chMax/>
          <dgm:chPref/>
          <dgm:animLvl val="lvl"/>
        </dgm:presLayoutVars>
      </dgm:prSet>
      <dgm:spPr/>
    </dgm:pt>
    <dgm:pt modelId="{E0CFE5D0-E424-42F3-86F9-832925D28930}" type="pres">
      <dgm:prSet presAssocID="{EAB60109-4A1D-4FA8-AF8D-76A1F762662E}" presName="composite" presStyleCnt="0"/>
      <dgm:spPr/>
    </dgm:pt>
    <dgm:pt modelId="{4281CB4C-BE9D-4924-A88F-0DEDFC4AFBB7}" type="pres">
      <dgm:prSet presAssocID="{EAB60109-4A1D-4FA8-AF8D-76A1F762662E}" presName="L1TextContainer" presStyleLbl="revTx" presStyleIdx="0" presStyleCnt="9">
        <dgm:presLayoutVars>
          <dgm:chMax val="1"/>
          <dgm:chPref val="1"/>
          <dgm:bulletEnabled val="1"/>
        </dgm:presLayoutVars>
      </dgm:prSet>
      <dgm:spPr/>
    </dgm:pt>
    <dgm:pt modelId="{55E2A280-9576-46B5-BE1C-218758F2EC45}" type="pres">
      <dgm:prSet presAssocID="{EAB60109-4A1D-4FA8-AF8D-76A1F762662E}" presName="L2TextContainerWrapper" presStyleCnt="0">
        <dgm:presLayoutVars>
          <dgm:chMax val="0"/>
          <dgm:chPref val="0"/>
          <dgm:bulletEnabled val="1"/>
        </dgm:presLayoutVars>
      </dgm:prSet>
      <dgm:spPr/>
    </dgm:pt>
    <dgm:pt modelId="{D93E6963-1A29-49FD-9B63-AE73B0A779D3}" type="pres">
      <dgm:prSet presAssocID="{EAB60109-4A1D-4FA8-AF8D-76A1F762662E}" presName="L2TextContainer" presStyleLbl="bgAcc1" presStyleIdx="0" presStyleCnt="9"/>
      <dgm:spPr/>
    </dgm:pt>
    <dgm:pt modelId="{9675360A-6E53-41F2-BC47-D55F7D4AFDBE}" type="pres">
      <dgm:prSet presAssocID="{EAB60109-4A1D-4FA8-AF8D-76A1F762662E}" presName="FlexibleEmptyPlaceHolder" presStyleCnt="0"/>
      <dgm:spPr/>
    </dgm:pt>
    <dgm:pt modelId="{6EB9304F-F11C-4AC5-B80F-FC0AFBD5C319}" type="pres">
      <dgm:prSet presAssocID="{EAB60109-4A1D-4FA8-AF8D-76A1F762662E}" presName="ConnectLine" presStyleLbl="sibTrans1D1" presStyleIdx="0" presStyleCnt="9"/>
      <dgm:spPr>
        <a:noFill/>
        <a:ln w="12700" cap="flat" cmpd="sng" algn="ctr">
          <a:solidFill>
            <a:schemeClr val="accent1">
              <a:hueOff val="0"/>
              <a:satOff val="0"/>
              <a:lumOff val="0"/>
              <a:alphaOff val="0"/>
            </a:schemeClr>
          </a:solidFill>
          <a:prstDash val="dash"/>
          <a:miter lim="800000"/>
        </a:ln>
        <a:effectLst/>
      </dgm:spPr>
    </dgm:pt>
    <dgm:pt modelId="{8DD608A9-9F30-453F-B5F0-8887F1195539}" type="pres">
      <dgm:prSet presAssocID="{EAB60109-4A1D-4FA8-AF8D-76A1F762662E}" presName="ConnectorPoint" presStyleLbl="alignNode1" presStyleIdx="0" presStyleCnt="9"/>
      <dgm:spPr/>
    </dgm:pt>
    <dgm:pt modelId="{B3D1A753-F110-444A-BCC6-74A69815B548}" type="pres">
      <dgm:prSet presAssocID="{EAB60109-4A1D-4FA8-AF8D-76A1F762662E}" presName="EmptyPlaceHolder" presStyleCnt="0"/>
      <dgm:spPr/>
    </dgm:pt>
    <dgm:pt modelId="{7437C073-EA6A-4C5E-B5D1-3042675E5581}" type="pres">
      <dgm:prSet presAssocID="{532F9D9F-7C73-4055-983A-FD91F7C010BE}" presName="spaceBetweenRectangles" presStyleCnt="0"/>
      <dgm:spPr/>
    </dgm:pt>
    <dgm:pt modelId="{424FA87A-65A0-4185-9ED7-2117FC9E29DB}" type="pres">
      <dgm:prSet presAssocID="{86B4C82D-1429-4002-B56B-A990857CC227}" presName="composite" presStyleCnt="0"/>
      <dgm:spPr/>
    </dgm:pt>
    <dgm:pt modelId="{E14ABF23-AA83-44B2-BC67-C8DE1DFD2588}" type="pres">
      <dgm:prSet presAssocID="{86B4C82D-1429-4002-B56B-A990857CC227}" presName="L1TextContainer" presStyleLbl="revTx" presStyleIdx="1" presStyleCnt="9">
        <dgm:presLayoutVars>
          <dgm:chMax val="1"/>
          <dgm:chPref val="1"/>
          <dgm:bulletEnabled val="1"/>
        </dgm:presLayoutVars>
      </dgm:prSet>
      <dgm:spPr/>
    </dgm:pt>
    <dgm:pt modelId="{69EE11C4-8986-47DB-8FE1-D9F50E654959}" type="pres">
      <dgm:prSet presAssocID="{86B4C82D-1429-4002-B56B-A990857CC227}" presName="L2TextContainerWrapper" presStyleCnt="0">
        <dgm:presLayoutVars>
          <dgm:chMax val="0"/>
          <dgm:chPref val="0"/>
          <dgm:bulletEnabled val="1"/>
        </dgm:presLayoutVars>
      </dgm:prSet>
      <dgm:spPr/>
    </dgm:pt>
    <dgm:pt modelId="{A2159128-CDA5-46C9-8576-D9933100A1FA}" type="pres">
      <dgm:prSet presAssocID="{86B4C82D-1429-4002-B56B-A990857CC227}" presName="L2TextContainer" presStyleLbl="bgAcc1" presStyleIdx="1" presStyleCnt="9"/>
      <dgm:spPr/>
    </dgm:pt>
    <dgm:pt modelId="{0EC19367-922A-4ACD-9F22-5C6BD0338B32}" type="pres">
      <dgm:prSet presAssocID="{86B4C82D-1429-4002-B56B-A990857CC227}" presName="FlexibleEmptyPlaceHolder" presStyleCnt="0"/>
      <dgm:spPr/>
    </dgm:pt>
    <dgm:pt modelId="{0823D24E-2578-43B8-BF8B-000CC4A09197}" type="pres">
      <dgm:prSet presAssocID="{86B4C82D-1429-4002-B56B-A990857CC227}" presName="ConnectLine" presStyleLbl="sibTrans1D1" presStyleIdx="1" presStyleCnt="9"/>
      <dgm:spPr>
        <a:noFill/>
        <a:ln w="12700" cap="flat" cmpd="sng" algn="ctr">
          <a:solidFill>
            <a:schemeClr val="accent1">
              <a:hueOff val="0"/>
              <a:satOff val="0"/>
              <a:lumOff val="0"/>
              <a:alphaOff val="0"/>
            </a:schemeClr>
          </a:solidFill>
          <a:prstDash val="dash"/>
          <a:miter lim="800000"/>
        </a:ln>
        <a:effectLst/>
      </dgm:spPr>
    </dgm:pt>
    <dgm:pt modelId="{955F82EE-64AF-4715-B7AC-654B8DB2B22A}" type="pres">
      <dgm:prSet presAssocID="{86B4C82D-1429-4002-B56B-A990857CC227}" presName="ConnectorPoint" presStyleLbl="alignNode1" presStyleIdx="1" presStyleCnt="9"/>
      <dgm:spPr/>
    </dgm:pt>
    <dgm:pt modelId="{57394455-9C21-45A3-AE42-5DE6B947F469}" type="pres">
      <dgm:prSet presAssocID="{86B4C82D-1429-4002-B56B-A990857CC227}" presName="EmptyPlaceHolder" presStyleCnt="0"/>
      <dgm:spPr/>
    </dgm:pt>
    <dgm:pt modelId="{A37A1BEC-27C5-4F09-9D93-F7BE7A93FD2C}" type="pres">
      <dgm:prSet presAssocID="{2DFA18FD-E6BC-44FE-A166-6ED8EEEE0438}" presName="spaceBetweenRectangles" presStyleCnt="0"/>
      <dgm:spPr/>
    </dgm:pt>
    <dgm:pt modelId="{1E7A5E78-4F31-4C26-89CA-F609921A61EF}" type="pres">
      <dgm:prSet presAssocID="{CBFD71D0-AD8E-4F2E-8621-5071D11E7424}" presName="composite" presStyleCnt="0"/>
      <dgm:spPr/>
    </dgm:pt>
    <dgm:pt modelId="{264CE88E-7336-48F4-9DC1-206E7FA12DC6}" type="pres">
      <dgm:prSet presAssocID="{CBFD71D0-AD8E-4F2E-8621-5071D11E7424}" presName="L1TextContainer" presStyleLbl="revTx" presStyleIdx="2" presStyleCnt="9">
        <dgm:presLayoutVars>
          <dgm:chMax val="1"/>
          <dgm:chPref val="1"/>
          <dgm:bulletEnabled val="1"/>
        </dgm:presLayoutVars>
      </dgm:prSet>
      <dgm:spPr/>
    </dgm:pt>
    <dgm:pt modelId="{5A805F3A-0D81-4A37-B3CB-DC3F0DD7E7AC}" type="pres">
      <dgm:prSet presAssocID="{CBFD71D0-AD8E-4F2E-8621-5071D11E7424}" presName="L2TextContainerWrapper" presStyleCnt="0">
        <dgm:presLayoutVars>
          <dgm:chMax val="0"/>
          <dgm:chPref val="0"/>
          <dgm:bulletEnabled val="1"/>
        </dgm:presLayoutVars>
      </dgm:prSet>
      <dgm:spPr/>
    </dgm:pt>
    <dgm:pt modelId="{B7CD34BF-C2AB-442A-BC43-2A091A4F601B}" type="pres">
      <dgm:prSet presAssocID="{CBFD71D0-AD8E-4F2E-8621-5071D11E7424}" presName="L2TextContainer" presStyleLbl="bgAcc1" presStyleIdx="2" presStyleCnt="9" custScaleX="110135"/>
      <dgm:spPr/>
    </dgm:pt>
    <dgm:pt modelId="{18DD4565-5DB5-413D-95AB-2C759D271968}" type="pres">
      <dgm:prSet presAssocID="{CBFD71D0-AD8E-4F2E-8621-5071D11E7424}" presName="FlexibleEmptyPlaceHolder" presStyleCnt="0"/>
      <dgm:spPr/>
    </dgm:pt>
    <dgm:pt modelId="{D04D16B9-103F-4BA8-9BF1-32945620869A}" type="pres">
      <dgm:prSet presAssocID="{CBFD71D0-AD8E-4F2E-8621-5071D11E7424}" presName="ConnectLine" presStyleLbl="sibTrans1D1" presStyleIdx="2" presStyleCnt="9"/>
      <dgm:spPr>
        <a:noFill/>
        <a:ln w="12700" cap="flat" cmpd="sng" algn="ctr">
          <a:solidFill>
            <a:schemeClr val="accent1">
              <a:hueOff val="0"/>
              <a:satOff val="0"/>
              <a:lumOff val="0"/>
              <a:alphaOff val="0"/>
            </a:schemeClr>
          </a:solidFill>
          <a:prstDash val="dash"/>
          <a:miter lim="800000"/>
        </a:ln>
        <a:effectLst/>
      </dgm:spPr>
    </dgm:pt>
    <dgm:pt modelId="{D9898090-1E27-458E-BA80-6CE958BAC8C9}" type="pres">
      <dgm:prSet presAssocID="{CBFD71D0-AD8E-4F2E-8621-5071D11E7424}" presName="ConnectorPoint" presStyleLbl="alignNode1" presStyleIdx="2" presStyleCnt="9"/>
      <dgm:spPr/>
    </dgm:pt>
    <dgm:pt modelId="{BC5AE953-1DB0-4F56-803E-2A7F7367F55F}" type="pres">
      <dgm:prSet presAssocID="{CBFD71D0-AD8E-4F2E-8621-5071D11E7424}" presName="EmptyPlaceHolder" presStyleCnt="0"/>
      <dgm:spPr/>
    </dgm:pt>
    <dgm:pt modelId="{92745A68-F030-46FA-8A0A-99F96AD1194D}" type="pres">
      <dgm:prSet presAssocID="{E9A92171-BD10-4311-B0D3-0B2965CB33BA}" presName="spaceBetweenRectangles" presStyleCnt="0"/>
      <dgm:spPr/>
    </dgm:pt>
    <dgm:pt modelId="{BF7C6E58-AD52-4B1B-B285-E1C24EB7D484}" type="pres">
      <dgm:prSet presAssocID="{2F99870F-C580-416A-A054-E57FBB38701D}" presName="composite" presStyleCnt="0"/>
      <dgm:spPr/>
    </dgm:pt>
    <dgm:pt modelId="{BEADBD48-ECE4-48A5-B348-808C317FEDC9}" type="pres">
      <dgm:prSet presAssocID="{2F99870F-C580-416A-A054-E57FBB38701D}" presName="L1TextContainer" presStyleLbl="revTx" presStyleIdx="3" presStyleCnt="9">
        <dgm:presLayoutVars>
          <dgm:chMax val="1"/>
          <dgm:chPref val="1"/>
          <dgm:bulletEnabled val="1"/>
        </dgm:presLayoutVars>
      </dgm:prSet>
      <dgm:spPr/>
    </dgm:pt>
    <dgm:pt modelId="{3B49D5EE-E402-457B-BAA3-9CB235E67A7A}" type="pres">
      <dgm:prSet presAssocID="{2F99870F-C580-416A-A054-E57FBB38701D}" presName="L2TextContainerWrapper" presStyleCnt="0">
        <dgm:presLayoutVars>
          <dgm:chMax val="0"/>
          <dgm:chPref val="0"/>
          <dgm:bulletEnabled val="1"/>
        </dgm:presLayoutVars>
      </dgm:prSet>
      <dgm:spPr/>
    </dgm:pt>
    <dgm:pt modelId="{414DE1A3-9F7F-432C-9371-979CF56B63C3}" type="pres">
      <dgm:prSet presAssocID="{2F99870F-C580-416A-A054-E57FBB38701D}" presName="L2TextContainer" presStyleLbl="bgAcc1" presStyleIdx="3" presStyleCnt="9"/>
      <dgm:spPr/>
    </dgm:pt>
    <dgm:pt modelId="{EBD21BFF-05C6-43C8-A545-0136CE9D4D77}" type="pres">
      <dgm:prSet presAssocID="{2F99870F-C580-416A-A054-E57FBB38701D}" presName="FlexibleEmptyPlaceHolder" presStyleCnt="0"/>
      <dgm:spPr/>
    </dgm:pt>
    <dgm:pt modelId="{11A351D9-302D-4012-9B48-61BB17B6ACE7}" type="pres">
      <dgm:prSet presAssocID="{2F99870F-C580-416A-A054-E57FBB38701D}" presName="ConnectLine" presStyleLbl="sibTrans1D1" presStyleIdx="3" presStyleCnt="9"/>
      <dgm:spPr>
        <a:noFill/>
        <a:ln w="12700" cap="flat" cmpd="sng" algn="ctr">
          <a:solidFill>
            <a:schemeClr val="accent1">
              <a:hueOff val="0"/>
              <a:satOff val="0"/>
              <a:lumOff val="0"/>
              <a:alphaOff val="0"/>
            </a:schemeClr>
          </a:solidFill>
          <a:prstDash val="dash"/>
          <a:miter lim="800000"/>
        </a:ln>
        <a:effectLst/>
      </dgm:spPr>
    </dgm:pt>
    <dgm:pt modelId="{9568F16F-A4B4-4067-9F2C-4E44CE344710}" type="pres">
      <dgm:prSet presAssocID="{2F99870F-C580-416A-A054-E57FBB38701D}" presName="ConnectorPoint" presStyleLbl="alignNode1" presStyleIdx="3" presStyleCnt="9"/>
      <dgm:spPr/>
    </dgm:pt>
    <dgm:pt modelId="{E00C5FD5-AA51-42B0-9D6F-5DC2ED6AABE4}" type="pres">
      <dgm:prSet presAssocID="{2F99870F-C580-416A-A054-E57FBB38701D}" presName="EmptyPlaceHolder" presStyleCnt="0"/>
      <dgm:spPr/>
    </dgm:pt>
    <dgm:pt modelId="{9320E523-1B9D-4C21-AFE0-B6A5A66CC4BB}" type="pres">
      <dgm:prSet presAssocID="{6643313F-C550-4186-A0EE-28726D3A18DC}" presName="spaceBetweenRectangles" presStyleCnt="0"/>
      <dgm:spPr/>
    </dgm:pt>
    <dgm:pt modelId="{F581A6C1-7533-4751-AF23-D04C96EBE74B}" type="pres">
      <dgm:prSet presAssocID="{7773EAAE-1E1A-40C3-B812-9A17F4A87C10}" presName="composite" presStyleCnt="0"/>
      <dgm:spPr/>
    </dgm:pt>
    <dgm:pt modelId="{CCAEF0FD-368A-47DF-8C12-EACA62F58BFD}" type="pres">
      <dgm:prSet presAssocID="{7773EAAE-1E1A-40C3-B812-9A17F4A87C10}" presName="L1TextContainer" presStyleLbl="revTx" presStyleIdx="4" presStyleCnt="9">
        <dgm:presLayoutVars>
          <dgm:chMax val="1"/>
          <dgm:chPref val="1"/>
          <dgm:bulletEnabled val="1"/>
        </dgm:presLayoutVars>
      </dgm:prSet>
      <dgm:spPr/>
    </dgm:pt>
    <dgm:pt modelId="{46A1C7C5-9C92-4743-9E21-762AB9BE3926}" type="pres">
      <dgm:prSet presAssocID="{7773EAAE-1E1A-40C3-B812-9A17F4A87C10}" presName="L2TextContainerWrapper" presStyleCnt="0">
        <dgm:presLayoutVars>
          <dgm:chMax val="0"/>
          <dgm:chPref val="0"/>
          <dgm:bulletEnabled val="1"/>
        </dgm:presLayoutVars>
      </dgm:prSet>
      <dgm:spPr/>
    </dgm:pt>
    <dgm:pt modelId="{9CB14DD4-D913-408D-8680-D53B03BD2E60}" type="pres">
      <dgm:prSet presAssocID="{7773EAAE-1E1A-40C3-B812-9A17F4A87C10}" presName="L2TextContainer" presStyleLbl="bgAcc1" presStyleIdx="4" presStyleCnt="9"/>
      <dgm:spPr/>
    </dgm:pt>
    <dgm:pt modelId="{AD12F418-6ADD-482D-B939-A667B89AA4E5}" type="pres">
      <dgm:prSet presAssocID="{7773EAAE-1E1A-40C3-B812-9A17F4A87C10}" presName="FlexibleEmptyPlaceHolder" presStyleCnt="0"/>
      <dgm:spPr/>
    </dgm:pt>
    <dgm:pt modelId="{B9B609D6-109B-4E99-BAD6-9751B96665CE}" type="pres">
      <dgm:prSet presAssocID="{7773EAAE-1E1A-40C3-B812-9A17F4A87C10}" presName="ConnectLine" presStyleLbl="sibTrans1D1" presStyleIdx="4" presStyleCnt="9"/>
      <dgm:spPr>
        <a:noFill/>
        <a:ln w="12700" cap="flat" cmpd="sng" algn="ctr">
          <a:solidFill>
            <a:schemeClr val="accent1">
              <a:hueOff val="0"/>
              <a:satOff val="0"/>
              <a:lumOff val="0"/>
              <a:alphaOff val="0"/>
            </a:schemeClr>
          </a:solidFill>
          <a:prstDash val="dash"/>
          <a:miter lim="800000"/>
        </a:ln>
        <a:effectLst/>
      </dgm:spPr>
    </dgm:pt>
    <dgm:pt modelId="{682668B5-03D6-4C9C-A940-0124BCBBB0FB}" type="pres">
      <dgm:prSet presAssocID="{7773EAAE-1E1A-40C3-B812-9A17F4A87C10}" presName="ConnectorPoint" presStyleLbl="alignNode1" presStyleIdx="4" presStyleCnt="9"/>
      <dgm:spPr/>
    </dgm:pt>
    <dgm:pt modelId="{002A1008-1E78-4EA9-B842-D8DE2EBBC4B5}" type="pres">
      <dgm:prSet presAssocID="{7773EAAE-1E1A-40C3-B812-9A17F4A87C10}" presName="EmptyPlaceHolder" presStyleCnt="0"/>
      <dgm:spPr/>
    </dgm:pt>
    <dgm:pt modelId="{15FD7BB3-75DC-48D0-940D-33960C8B6951}" type="pres">
      <dgm:prSet presAssocID="{19DFA92E-59CD-4D57-A2AD-8A96AD8E23C1}" presName="spaceBetweenRectangles" presStyleCnt="0"/>
      <dgm:spPr/>
    </dgm:pt>
    <dgm:pt modelId="{85B00BC3-375D-4E91-9E8B-B6F59C88AFFC}" type="pres">
      <dgm:prSet presAssocID="{2CB74EBB-D371-4C87-9479-2FD117B558F1}" presName="composite" presStyleCnt="0"/>
      <dgm:spPr/>
    </dgm:pt>
    <dgm:pt modelId="{E7AECB02-3B62-4AAE-B47D-CE1364CCDE34}" type="pres">
      <dgm:prSet presAssocID="{2CB74EBB-D371-4C87-9479-2FD117B558F1}" presName="L1TextContainer" presStyleLbl="revTx" presStyleIdx="5" presStyleCnt="9">
        <dgm:presLayoutVars>
          <dgm:chMax val="1"/>
          <dgm:chPref val="1"/>
          <dgm:bulletEnabled val="1"/>
        </dgm:presLayoutVars>
      </dgm:prSet>
      <dgm:spPr/>
    </dgm:pt>
    <dgm:pt modelId="{A537635F-537D-47FF-9456-5102A6B88CA9}" type="pres">
      <dgm:prSet presAssocID="{2CB74EBB-D371-4C87-9479-2FD117B558F1}" presName="L2TextContainerWrapper" presStyleCnt="0">
        <dgm:presLayoutVars>
          <dgm:chMax val="0"/>
          <dgm:chPref val="0"/>
          <dgm:bulletEnabled val="1"/>
        </dgm:presLayoutVars>
      </dgm:prSet>
      <dgm:spPr/>
    </dgm:pt>
    <dgm:pt modelId="{B60D73CA-8CAA-4801-811D-73E07B1BF6E7}" type="pres">
      <dgm:prSet presAssocID="{2CB74EBB-D371-4C87-9479-2FD117B558F1}" presName="L2TextContainer" presStyleLbl="bgAcc1" presStyleIdx="5" presStyleCnt="9"/>
      <dgm:spPr/>
    </dgm:pt>
    <dgm:pt modelId="{F4C018B4-8519-4620-9C2A-665B2EFF0D97}" type="pres">
      <dgm:prSet presAssocID="{2CB74EBB-D371-4C87-9479-2FD117B558F1}" presName="FlexibleEmptyPlaceHolder" presStyleCnt="0"/>
      <dgm:spPr/>
    </dgm:pt>
    <dgm:pt modelId="{1B8F7EE5-FB02-4CA3-B930-9E3246DD49F2}" type="pres">
      <dgm:prSet presAssocID="{2CB74EBB-D371-4C87-9479-2FD117B558F1}" presName="ConnectLine" presStyleLbl="sibTrans1D1" presStyleIdx="5" presStyleCnt="9"/>
      <dgm:spPr>
        <a:noFill/>
        <a:ln w="12700" cap="flat" cmpd="sng" algn="ctr">
          <a:solidFill>
            <a:schemeClr val="accent1">
              <a:hueOff val="0"/>
              <a:satOff val="0"/>
              <a:lumOff val="0"/>
              <a:alphaOff val="0"/>
            </a:schemeClr>
          </a:solidFill>
          <a:prstDash val="dash"/>
          <a:miter lim="800000"/>
        </a:ln>
        <a:effectLst/>
      </dgm:spPr>
    </dgm:pt>
    <dgm:pt modelId="{27847EE0-5A38-4AB3-B2E0-2F122F6B50A5}" type="pres">
      <dgm:prSet presAssocID="{2CB74EBB-D371-4C87-9479-2FD117B558F1}" presName="ConnectorPoint" presStyleLbl="alignNode1" presStyleIdx="5" presStyleCnt="9"/>
      <dgm:spPr/>
    </dgm:pt>
    <dgm:pt modelId="{2C80F337-567B-4766-8D9E-55F8CF6FFF33}" type="pres">
      <dgm:prSet presAssocID="{2CB74EBB-D371-4C87-9479-2FD117B558F1}" presName="EmptyPlaceHolder" presStyleCnt="0"/>
      <dgm:spPr/>
    </dgm:pt>
    <dgm:pt modelId="{EC3CF463-A1CF-4DDC-A3D4-8F6146056CE6}" type="pres">
      <dgm:prSet presAssocID="{5336373E-84B7-4F9B-8FF0-78FA439DC3C0}" presName="spaceBetweenRectangles" presStyleCnt="0"/>
      <dgm:spPr/>
    </dgm:pt>
    <dgm:pt modelId="{EEA1441D-AEE8-4EAD-AC4E-A60210B18D06}" type="pres">
      <dgm:prSet presAssocID="{BD43258C-759C-403C-9363-91ABD530C507}" presName="composite" presStyleCnt="0"/>
      <dgm:spPr/>
    </dgm:pt>
    <dgm:pt modelId="{1AAEB5BC-4DFA-4DAA-98A8-4A06102F0249}" type="pres">
      <dgm:prSet presAssocID="{BD43258C-759C-403C-9363-91ABD530C507}" presName="L1TextContainer" presStyleLbl="revTx" presStyleIdx="6" presStyleCnt="9">
        <dgm:presLayoutVars>
          <dgm:chMax val="1"/>
          <dgm:chPref val="1"/>
          <dgm:bulletEnabled val="1"/>
        </dgm:presLayoutVars>
      </dgm:prSet>
      <dgm:spPr/>
    </dgm:pt>
    <dgm:pt modelId="{9F11F050-B07A-400E-BC61-EC263734E4AD}" type="pres">
      <dgm:prSet presAssocID="{BD43258C-759C-403C-9363-91ABD530C507}" presName="L2TextContainerWrapper" presStyleCnt="0">
        <dgm:presLayoutVars>
          <dgm:chMax val="0"/>
          <dgm:chPref val="0"/>
          <dgm:bulletEnabled val="1"/>
        </dgm:presLayoutVars>
      </dgm:prSet>
      <dgm:spPr/>
    </dgm:pt>
    <dgm:pt modelId="{2A160C05-3AF8-46C3-BBFF-D5825A3F5966}" type="pres">
      <dgm:prSet presAssocID="{BD43258C-759C-403C-9363-91ABD530C507}" presName="L2TextContainer" presStyleLbl="bgAcc1" presStyleIdx="6" presStyleCnt="9"/>
      <dgm:spPr/>
    </dgm:pt>
    <dgm:pt modelId="{A2FB3382-1FB1-4034-B7E0-4CF8469414E0}" type="pres">
      <dgm:prSet presAssocID="{BD43258C-759C-403C-9363-91ABD530C507}" presName="FlexibleEmptyPlaceHolder" presStyleCnt="0"/>
      <dgm:spPr/>
    </dgm:pt>
    <dgm:pt modelId="{FC97FAA1-A79E-45E6-A48C-6BA9BAD03506}" type="pres">
      <dgm:prSet presAssocID="{BD43258C-759C-403C-9363-91ABD530C507}" presName="ConnectLine" presStyleLbl="sibTrans1D1" presStyleIdx="6" presStyleCnt="9"/>
      <dgm:spPr>
        <a:noFill/>
        <a:ln w="12700" cap="flat" cmpd="sng" algn="ctr">
          <a:solidFill>
            <a:schemeClr val="accent1">
              <a:hueOff val="0"/>
              <a:satOff val="0"/>
              <a:lumOff val="0"/>
              <a:alphaOff val="0"/>
            </a:schemeClr>
          </a:solidFill>
          <a:prstDash val="dash"/>
          <a:miter lim="800000"/>
        </a:ln>
        <a:effectLst/>
      </dgm:spPr>
    </dgm:pt>
    <dgm:pt modelId="{9BB572EF-FC1A-4B0B-A84C-FFFBAD503C0A}" type="pres">
      <dgm:prSet presAssocID="{BD43258C-759C-403C-9363-91ABD530C507}" presName="ConnectorPoint" presStyleLbl="alignNode1" presStyleIdx="6" presStyleCnt="9"/>
      <dgm:spPr/>
    </dgm:pt>
    <dgm:pt modelId="{98EFC457-903F-45B7-B6BD-BD093CABD784}" type="pres">
      <dgm:prSet presAssocID="{BD43258C-759C-403C-9363-91ABD530C507}" presName="EmptyPlaceHolder" presStyleCnt="0"/>
      <dgm:spPr/>
    </dgm:pt>
    <dgm:pt modelId="{A6C13987-E4A7-482F-8BC1-BCEE20072FBE}" type="pres">
      <dgm:prSet presAssocID="{6607EC1A-ED04-487A-8C59-068BE42CBEF1}" presName="spaceBetweenRectangles" presStyleCnt="0"/>
      <dgm:spPr/>
    </dgm:pt>
    <dgm:pt modelId="{A99CE230-3566-4F0F-BA7F-A95923766C1F}" type="pres">
      <dgm:prSet presAssocID="{7C16ED1B-976A-48CB-A162-53CE5BC65AFD}" presName="composite" presStyleCnt="0"/>
      <dgm:spPr/>
    </dgm:pt>
    <dgm:pt modelId="{4704FDDF-ADD3-476B-9F38-954A0F5685BA}" type="pres">
      <dgm:prSet presAssocID="{7C16ED1B-976A-48CB-A162-53CE5BC65AFD}" presName="L1TextContainer" presStyleLbl="revTx" presStyleIdx="7" presStyleCnt="9">
        <dgm:presLayoutVars>
          <dgm:chMax val="1"/>
          <dgm:chPref val="1"/>
          <dgm:bulletEnabled val="1"/>
        </dgm:presLayoutVars>
      </dgm:prSet>
      <dgm:spPr/>
    </dgm:pt>
    <dgm:pt modelId="{D567E1A5-6CA0-4F5D-BC45-463609CB94FE}" type="pres">
      <dgm:prSet presAssocID="{7C16ED1B-976A-48CB-A162-53CE5BC65AFD}" presName="L2TextContainerWrapper" presStyleCnt="0">
        <dgm:presLayoutVars>
          <dgm:chMax val="0"/>
          <dgm:chPref val="0"/>
          <dgm:bulletEnabled val="1"/>
        </dgm:presLayoutVars>
      </dgm:prSet>
      <dgm:spPr/>
    </dgm:pt>
    <dgm:pt modelId="{A75FC709-B3CA-48C4-A663-373354722EFF}" type="pres">
      <dgm:prSet presAssocID="{7C16ED1B-976A-48CB-A162-53CE5BC65AFD}" presName="L2TextContainer" presStyleLbl="bgAcc1" presStyleIdx="7" presStyleCnt="9"/>
      <dgm:spPr/>
    </dgm:pt>
    <dgm:pt modelId="{F2804F1B-8991-4719-AE9C-70AEB11BAB7B}" type="pres">
      <dgm:prSet presAssocID="{7C16ED1B-976A-48CB-A162-53CE5BC65AFD}" presName="FlexibleEmptyPlaceHolder" presStyleCnt="0"/>
      <dgm:spPr/>
    </dgm:pt>
    <dgm:pt modelId="{FA24E5C3-B0E7-43BD-BC01-4277FAAC180F}" type="pres">
      <dgm:prSet presAssocID="{7C16ED1B-976A-48CB-A162-53CE5BC65AFD}" presName="ConnectLine" presStyleLbl="sibTrans1D1" presStyleIdx="7" presStyleCnt="9"/>
      <dgm:spPr>
        <a:noFill/>
        <a:ln w="12700" cap="flat" cmpd="sng" algn="ctr">
          <a:solidFill>
            <a:schemeClr val="accent1">
              <a:hueOff val="0"/>
              <a:satOff val="0"/>
              <a:lumOff val="0"/>
              <a:alphaOff val="0"/>
            </a:schemeClr>
          </a:solidFill>
          <a:prstDash val="dash"/>
          <a:miter lim="800000"/>
        </a:ln>
        <a:effectLst/>
      </dgm:spPr>
    </dgm:pt>
    <dgm:pt modelId="{289A3412-44B5-4BBD-8135-57B2DFD3DFAA}" type="pres">
      <dgm:prSet presAssocID="{7C16ED1B-976A-48CB-A162-53CE5BC65AFD}" presName="ConnectorPoint" presStyleLbl="alignNode1" presStyleIdx="7" presStyleCnt="9"/>
      <dgm:spPr/>
    </dgm:pt>
    <dgm:pt modelId="{148E500C-4B3E-45BC-A8BC-435F328CC837}" type="pres">
      <dgm:prSet presAssocID="{7C16ED1B-976A-48CB-A162-53CE5BC65AFD}" presName="EmptyPlaceHolder" presStyleCnt="0"/>
      <dgm:spPr/>
    </dgm:pt>
    <dgm:pt modelId="{01151CA0-F1BC-40F3-B80F-13BAFCD1F139}" type="pres">
      <dgm:prSet presAssocID="{7223B9E0-D828-4A82-A4A3-02C8BA31D2C0}" presName="spaceBetweenRectangles" presStyleCnt="0"/>
      <dgm:spPr/>
    </dgm:pt>
    <dgm:pt modelId="{16E09862-280F-4106-8D2E-E90FF27C3EC0}" type="pres">
      <dgm:prSet presAssocID="{D06A800A-FE28-432E-877E-75337FAA54A4}" presName="composite" presStyleCnt="0"/>
      <dgm:spPr/>
    </dgm:pt>
    <dgm:pt modelId="{BD997196-174B-40B4-8A59-9434E5B7A1E8}" type="pres">
      <dgm:prSet presAssocID="{D06A800A-FE28-432E-877E-75337FAA54A4}" presName="L1TextContainer" presStyleLbl="revTx" presStyleIdx="8" presStyleCnt="9">
        <dgm:presLayoutVars>
          <dgm:chMax val="1"/>
          <dgm:chPref val="1"/>
          <dgm:bulletEnabled val="1"/>
        </dgm:presLayoutVars>
      </dgm:prSet>
      <dgm:spPr/>
    </dgm:pt>
    <dgm:pt modelId="{81C9F496-A61B-4D47-8D5E-8485A7631A57}" type="pres">
      <dgm:prSet presAssocID="{D06A800A-FE28-432E-877E-75337FAA54A4}" presName="L2TextContainerWrapper" presStyleCnt="0">
        <dgm:presLayoutVars>
          <dgm:chMax val="0"/>
          <dgm:chPref val="0"/>
          <dgm:bulletEnabled val="1"/>
        </dgm:presLayoutVars>
      </dgm:prSet>
      <dgm:spPr/>
    </dgm:pt>
    <dgm:pt modelId="{A9007299-B14C-4425-93CA-8796544740AC}" type="pres">
      <dgm:prSet presAssocID="{D06A800A-FE28-432E-877E-75337FAA54A4}" presName="L2TextContainer" presStyleLbl="bgAcc1" presStyleIdx="8" presStyleCnt="9"/>
      <dgm:spPr/>
    </dgm:pt>
    <dgm:pt modelId="{6D2F97CB-E7E4-4EFE-8A4F-69EBF0CBBC23}" type="pres">
      <dgm:prSet presAssocID="{D06A800A-FE28-432E-877E-75337FAA54A4}" presName="FlexibleEmptyPlaceHolder" presStyleCnt="0"/>
      <dgm:spPr/>
    </dgm:pt>
    <dgm:pt modelId="{D536DA1B-635C-4A89-9861-E61290B30EA2}" type="pres">
      <dgm:prSet presAssocID="{D06A800A-FE28-432E-877E-75337FAA54A4}" presName="ConnectLine" presStyleLbl="sibTrans1D1" presStyleIdx="8" presStyleCnt="9"/>
      <dgm:spPr>
        <a:noFill/>
        <a:ln w="12700" cap="flat" cmpd="sng" algn="ctr">
          <a:solidFill>
            <a:schemeClr val="accent1">
              <a:hueOff val="0"/>
              <a:satOff val="0"/>
              <a:lumOff val="0"/>
              <a:alphaOff val="0"/>
            </a:schemeClr>
          </a:solidFill>
          <a:prstDash val="dash"/>
          <a:miter lim="800000"/>
        </a:ln>
        <a:effectLst/>
      </dgm:spPr>
    </dgm:pt>
    <dgm:pt modelId="{AD691C32-1CE8-4E8E-8B6D-AB3467D95C45}" type="pres">
      <dgm:prSet presAssocID="{D06A800A-FE28-432E-877E-75337FAA54A4}" presName="ConnectorPoint" presStyleLbl="alignNode1" presStyleIdx="8" presStyleCnt="9"/>
      <dgm:spPr/>
    </dgm:pt>
    <dgm:pt modelId="{6E2C8108-70C8-4BA7-B81E-4FB7A2B0CC42}" type="pres">
      <dgm:prSet presAssocID="{D06A800A-FE28-432E-877E-75337FAA54A4}" presName="EmptyPlaceHolder" presStyleCnt="0"/>
      <dgm:spPr/>
    </dgm:pt>
  </dgm:ptLst>
  <dgm:cxnLst>
    <dgm:cxn modelId="{84FF3E01-1B92-47EA-80CE-10318C8F1BC2}" srcId="{86B4C82D-1429-4002-B56B-A990857CC227}" destId="{8D774C2E-EF80-4353-8A29-816A162C26A5}" srcOrd="0" destOrd="0" parTransId="{B4722DF1-180F-456E-89AD-D35BE8C117E3}" sibTransId="{4E39E7D8-36D9-43E0-8D31-345E6B4789A5}"/>
    <dgm:cxn modelId="{343D1807-71C6-4DC0-9A7A-1CA8B5F94F03}" srcId="{FB9D1CC2-A531-4E3C-9B98-418C99DBD127}" destId="{86B4C82D-1429-4002-B56B-A990857CC227}" srcOrd="1" destOrd="0" parTransId="{DCB67777-C8E6-4E98-8099-4C63213664EA}" sibTransId="{2DFA18FD-E6BC-44FE-A166-6ED8EEEE0438}"/>
    <dgm:cxn modelId="{F152FA0E-1F3F-4EF0-A642-673EE7638E5D}" type="presOf" srcId="{9DD56E54-EC5F-4DB2-BCAC-4FFDCEE4284B}" destId="{9CB14DD4-D913-408D-8680-D53B03BD2E60}" srcOrd="0" destOrd="0" presId="urn:microsoft.com/office/officeart/2016/7/layout/BasicTimeline"/>
    <dgm:cxn modelId="{2D48ED13-E7F3-4F3A-BDC8-3AA6664E060B}" type="presOf" srcId="{1EFF9FF7-FB33-4322-A556-255089D83882}" destId="{B7CD34BF-C2AB-442A-BC43-2A091A4F601B}" srcOrd="0" destOrd="0" presId="urn:microsoft.com/office/officeart/2016/7/layout/BasicTimeline"/>
    <dgm:cxn modelId="{0B9A2D14-A792-4AB4-95E7-4D012CF509E8}" srcId="{FB9D1CC2-A531-4E3C-9B98-418C99DBD127}" destId="{2CB74EBB-D371-4C87-9479-2FD117B558F1}" srcOrd="5" destOrd="0" parTransId="{486BC51B-78FD-4FB8-BB4A-B851EAFCECC2}" sibTransId="{5336373E-84B7-4F9B-8FF0-78FA439DC3C0}"/>
    <dgm:cxn modelId="{2A3DD819-171C-462F-94BC-BB6BBA2C7EF1}" type="presOf" srcId="{86B4C82D-1429-4002-B56B-A990857CC227}" destId="{E14ABF23-AA83-44B2-BC67-C8DE1DFD2588}" srcOrd="0" destOrd="0" presId="urn:microsoft.com/office/officeart/2016/7/layout/BasicTimeline"/>
    <dgm:cxn modelId="{A1F17D21-EE8E-42C6-A974-7775B5D79E0B}" srcId="{FB9D1CC2-A531-4E3C-9B98-418C99DBD127}" destId="{7773EAAE-1E1A-40C3-B812-9A17F4A87C10}" srcOrd="4" destOrd="0" parTransId="{19DCCA7B-32BA-409C-9D5B-3B50E7C8063F}" sibTransId="{19DFA92E-59CD-4D57-A2AD-8A96AD8E23C1}"/>
    <dgm:cxn modelId="{23B17B23-940F-40CD-8923-66D0C332280A}" srcId="{2F99870F-C580-416A-A054-E57FBB38701D}" destId="{518FFEAB-59D4-454B-BC16-D90F182CB793}" srcOrd="0" destOrd="0" parTransId="{CA46EC87-435F-40F6-B340-2ECD4C080D4A}" sibTransId="{724FB532-CCB8-44E8-AAA5-0114A2DC7D27}"/>
    <dgm:cxn modelId="{EC7CD53D-92AF-469A-B82B-C7A600392DB6}" srcId="{FB9D1CC2-A531-4E3C-9B98-418C99DBD127}" destId="{CBFD71D0-AD8E-4F2E-8621-5071D11E7424}" srcOrd="2" destOrd="0" parTransId="{EC661059-EB0B-4AD6-8A7B-7A472EF1A56E}" sibTransId="{E9A92171-BD10-4311-B0D3-0B2965CB33BA}"/>
    <dgm:cxn modelId="{E22D983E-2587-49E3-B499-CACF38F1DCB7}" srcId="{FB9D1CC2-A531-4E3C-9B98-418C99DBD127}" destId="{7C16ED1B-976A-48CB-A162-53CE5BC65AFD}" srcOrd="7" destOrd="0" parTransId="{09936ED7-F4D2-4040-9095-BB52DAED778E}" sibTransId="{7223B9E0-D828-4A82-A4A3-02C8BA31D2C0}"/>
    <dgm:cxn modelId="{92D8183F-848A-4EB1-9399-2B0AFC572974}" type="presOf" srcId="{CBFD71D0-AD8E-4F2E-8621-5071D11E7424}" destId="{264CE88E-7336-48F4-9DC1-206E7FA12DC6}" srcOrd="0" destOrd="0" presId="urn:microsoft.com/office/officeart/2016/7/layout/BasicTimeline"/>
    <dgm:cxn modelId="{CB02295F-DF78-40B4-AAA5-99D1A3882F03}" srcId="{7773EAAE-1E1A-40C3-B812-9A17F4A87C10}" destId="{9DD56E54-EC5F-4DB2-BCAC-4FFDCEE4284B}" srcOrd="0" destOrd="0" parTransId="{8A0F0BE4-4238-4AE0-86EB-D3B37087EB15}" sibTransId="{C6AAFDD7-FDEC-4B6B-A24C-099F9826AF0E}"/>
    <dgm:cxn modelId="{F5C28E5F-C27A-4545-8CC0-76EE32A7511B}" type="presOf" srcId="{2F99870F-C580-416A-A054-E57FBB38701D}" destId="{BEADBD48-ECE4-48A5-B348-808C317FEDC9}" srcOrd="0" destOrd="0" presId="urn:microsoft.com/office/officeart/2016/7/layout/BasicTimeline"/>
    <dgm:cxn modelId="{906D1862-8583-4393-A925-583B44EBF0F4}" type="presOf" srcId="{BD43258C-759C-403C-9363-91ABD530C507}" destId="{1AAEB5BC-4DFA-4DAA-98A8-4A06102F0249}" srcOrd="0" destOrd="0" presId="urn:microsoft.com/office/officeart/2016/7/layout/BasicTimeline"/>
    <dgm:cxn modelId="{4C8D2670-1634-4488-991D-C43F523C06AF}" srcId="{D06A800A-FE28-432E-877E-75337FAA54A4}" destId="{AA1FB8AF-8139-42C0-A234-248DFECE12DB}" srcOrd="0" destOrd="0" parTransId="{52CC07FB-79C5-439B-9D4D-31BBF380E179}" sibTransId="{05F7EE69-2C74-4FEF-8CE2-B2C0922866F6}"/>
    <dgm:cxn modelId="{F1C24770-6DA7-40C6-AC0A-21404F5FB057}" type="presOf" srcId="{14C4E724-B276-4A8A-B2CB-8F0B827AFD61}" destId="{D93E6963-1A29-49FD-9B63-AE73B0A779D3}" srcOrd="0" destOrd="0" presId="urn:microsoft.com/office/officeart/2016/7/layout/BasicTimeline"/>
    <dgm:cxn modelId="{9708C172-7171-4583-8328-02E36B7BFC4C}" srcId="{FB9D1CC2-A531-4E3C-9B98-418C99DBD127}" destId="{D06A800A-FE28-432E-877E-75337FAA54A4}" srcOrd="8" destOrd="0" parTransId="{A2DB7042-6645-457A-A22D-EE9B56254E25}" sibTransId="{F877D731-B23A-4E37-8A92-40836D99DF57}"/>
    <dgm:cxn modelId="{C86FFB73-9786-4CAA-B50B-F333AEE1F742}" srcId="{2CB74EBB-D371-4C87-9479-2FD117B558F1}" destId="{A0641630-3805-40E0-B72A-CA4648BA5C8B}" srcOrd="0" destOrd="0" parTransId="{C22AEC81-CB9E-438A-8167-E3A3BCCCD714}" sibTransId="{9C644E93-40A9-4E01-826D-E32B29C6CC5E}"/>
    <dgm:cxn modelId="{3E40CA54-66D8-448F-9C7A-801E5F57811B}" type="presOf" srcId="{2CB74EBB-D371-4C87-9479-2FD117B558F1}" destId="{E7AECB02-3B62-4AAE-B47D-CE1364CCDE34}" srcOrd="0" destOrd="0" presId="urn:microsoft.com/office/officeart/2016/7/layout/BasicTimeline"/>
    <dgm:cxn modelId="{CC1F2055-828C-4F39-A634-0DEABA5035F4}" type="presOf" srcId="{A0641630-3805-40E0-B72A-CA4648BA5C8B}" destId="{B60D73CA-8CAA-4801-811D-73E07B1BF6E7}" srcOrd="0" destOrd="0" presId="urn:microsoft.com/office/officeart/2016/7/layout/BasicTimeline"/>
    <dgm:cxn modelId="{A69B3C78-C86E-4EE2-ADEC-752CA8498956}" type="presOf" srcId="{AE5081A7-3FDB-4A76-A6CB-53540F6E6A01}" destId="{2A160C05-3AF8-46C3-BBFF-D5825A3F5966}" srcOrd="0" destOrd="0" presId="urn:microsoft.com/office/officeart/2016/7/layout/BasicTimeline"/>
    <dgm:cxn modelId="{B8594279-F958-4EEA-824F-BE2B8AF2D13B}" type="presOf" srcId="{D06A800A-FE28-432E-877E-75337FAA54A4}" destId="{BD997196-174B-40B4-8A59-9434E5B7A1E8}" srcOrd="0" destOrd="0" presId="urn:microsoft.com/office/officeart/2016/7/layout/BasicTimeline"/>
    <dgm:cxn modelId="{0DDE117B-0E86-455D-AB0A-A8863A3820D3}" srcId="{FB9D1CC2-A531-4E3C-9B98-418C99DBD127}" destId="{EAB60109-4A1D-4FA8-AF8D-76A1F762662E}" srcOrd="0" destOrd="0" parTransId="{FC7EA846-78F7-4986-AD32-30D2DCB953CC}" sibTransId="{532F9D9F-7C73-4055-983A-FD91F7C010BE}"/>
    <dgm:cxn modelId="{99DCA890-1B0B-4233-A9C7-9C65C9AC1141}" srcId="{FB9D1CC2-A531-4E3C-9B98-418C99DBD127}" destId="{2F99870F-C580-416A-A054-E57FBB38701D}" srcOrd="3" destOrd="0" parTransId="{25A19BD6-17D0-4368-A528-674A283619AA}" sibTransId="{6643313F-C550-4186-A0EE-28726D3A18DC}"/>
    <dgm:cxn modelId="{A4C9BA99-398F-4752-B560-425E79BE7B24}" type="presOf" srcId="{263E99D8-6024-4792-BCA3-34DCC8DECC95}" destId="{A75FC709-B3CA-48C4-A663-373354722EFF}" srcOrd="0" destOrd="0" presId="urn:microsoft.com/office/officeart/2016/7/layout/BasicTimeline"/>
    <dgm:cxn modelId="{6959B49F-95D0-4EB5-979F-54BE09162839}" srcId="{FB9D1CC2-A531-4E3C-9B98-418C99DBD127}" destId="{BD43258C-759C-403C-9363-91ABD530C507}" srcOrd="6" destOrd="0" parTransId="{C834BF1A-7151-468C-B64F-E6A45F9ED4A9}" sibTransId="{6607EC1A-ED04-487A-8C59-068BE42CBEF1}"/>
    <dgm:cxn modelId="{C0D139B3-3264-47EE-AAD3-D3ECA8ABD630}" type="presOf" srcId="{7773EAAE-1E1A-40C3-B812-9A17F4A87C10}" destId="{CCAEF0FD-368A-47DF-8C12-EACA62F58BFD}" srcOrd="0" destOrd="0" presId="urn:microsoft.com/office/officeart/2016/7/layout/BasicTimeline"/>
    <dgm:cxn modelId="{F29AD9B4-5755-42D7-BF0B-B8750D6055ED}" type="presOf" srcId="{EAB60109-4A1D-4FA8-AF8D-76A1F762662E}" destId="{4281CB4C-BE9D-4924-A88F-0DEDFC4AFBB7}" srcOrd="0" destOrd="0" presId="urn:microsoft.com/office/officeart/2016/7/layout/BasicTimeline"/>
    <dgm:cxn modelId="{578ED7B6-9B7D-4937-8CFD-01816C023094}" type="presOf" srcId="{518FFEAB-59D4-454B-BC16-D90F182CB793}" destId="{414DE1A3-9F7F-432C-9371-979CF56B63C3}" srcOrd="0" destOrd="0" presId="urn:microsoft.com/office/officeart/2016/7/layout/BasicTimeline"/>
    <dgm:cxn modelId="{D87222B7-B55F-459E-82A9-33F1C79005CA}" srcId="{BD43258C-759C-403C-9363-91ABD530C507}" destId="{AE5081A7-3FDB-4A76-A6CB-53540F6E6A01}" srcOrd="0" destOrd="0" parTransId="{23B8BE45-99A1-4592-9AC4-EDB89028C8A0}" sibTransId="{1576405B-D32B-4A35-A5E1-D8ED19DB16E8}"/>
    <dgm:cxn modelId="{E98BB0C0-48A5-4580-B0FE-2AF7E734E88B}" srcId="{EAB60109-4A1D-4FA8-AF8D-76A1F762662E}" destId="{14C4E724-B276-4A8A-B2CB-8F0B827AFD61}" srcOrd="0" destOrd="0" parTransId="{92DBA576-0AAF-4BEB-8322-9704E17D4816}" sibTransId="{35C30A4F-28C4-400C-9AEB-DB2B7A6B57A4}"/>
    <dgm:cxn modelId="{82A255CC-8D2F-415E-B208-7642D431E66F}" type="presOf" srcId="{AA1FB8AF-8139-42C0-A234-248DFECE12DB}" destId="{A9007299-B14C-4425-93CA-8796544740AC}" srcOrd="0" destOrd="0" presId="urn:microsoft.com/office/officeart/2016/7/layout/BasicTimeline"/>
    <dgm:cxn modelId="{2A749FD7-C672-477F-8FF8-01A900E39BAE}" type="presOf" srcId="{FB9D1CC2-A531-4E3C-9B98-418C99DBD127}" destId="{9E14E1AE-0713-4209-84DF-AD40331DB877}" srcOrd="0" destOrd="0" presId="urn:microsoft.com/office/officeart/2016/7/layout/BasicTimeline"/>
    <dgm:cxn modelId="{0B6B6DE8-2C9D-4D46-8173-6DB1547DEF50}" srcId="{7C16ED1B-976A-48CB-A162-53CE5BC65AFD}" destId="{263E99D8-6024-4792-BCA3-34DCC8DECC95}" srcOrd="0" destOrd="0" parTransId="{9E0D740F-09CC-4B19-9A33-9F62C09F2ED0}" sibTransId="{A4D8EFE6-03E6-42AC-87C7-62B67879684D}"/>
    <dgm:cxn modelId="{A50918F0-48F0-43DA-A6CE-FA0EB05060C4}" srcId="{CBFD71D0-AD8E-4F2E-8621-5071D11E7424}" destId="{1EFF9FF7-FB33-4322-A556-255089D83882}" srcOrd="0" destOrd="0" parTransId="{0931A663-A778-405D-AC30-C393540BFCF0}" sibTransId="{EA60A709-B318-4A36-92E5-3CD7FB34E77A}"/>
    <dgm:cxn modelId="{6DA809F8-C4AD-4CBA-A26A-D4FADC7DA8A4}" type="presOf" srcId="{8D774C2E-EF80-4353-8A29-816A162C26A5}" destId="{A2159128-CDA5-46C9-8576-D9933100A1FA}" srcOrd="0" destOrd="0" presId="urn:microsoft.com/office/officeart/2016/7/layout/BasicTimeline"/>
    <dgm:cxn modelId="{04F417FE-D2EA-44F2-89FB-B39E6A41E96A}" type="presOf" srcId="{7C16ED1B-976A-48CB-A162-53CE5BC65AFD}" destId="{4704FDDF-ADD3-476B-9F38-954A0F5685BA}" srcOrd="0" destOrd="0" presId="urn:microsoft.com/office/officeart/2016/7/layout/BasicTimeline"/>
    <dgm:cxn modelId="{6E093714-46D9-4F0C-A8D0-B03E605E992D}" type="presParOf" srcId="{9E14E1AE-0713-4209-84DF-AD40331DB877}" destId="{B95C4F40-D480-40ED-BD7F-EB3C9869E7C6}" srcOrd="0" destOrd="0" presId="urn:microsoft.com/office/officeart/2016/7/layout/BasicTimeline"/>
    <dgm:cxn modelId="{AA51E324-AA29-48AC-904B-2206DDACDCF8}" type="presParOf" srcId="{9E14E1AE-0713-4209-84DF-AD40331DB877}" destId="{3C4FE755-59FB-414F-88B1-7B13EEB46339}" srcOrd="1" destOrd="0" presId="urn:microsoft.com/office/officeart/2016/7/layout/BasicTimeline"/>
    <dgm:cxn modelId="{F233FF9C-7442-455F-8545-2D4806E0C03C}" type="presParOf" srcId="{3C4FE755-59FB-414F-88B1-7B13EEB46339}" destId="{E0CFE5D0-E424-42F3-86F9-832925D28930}" srcOrd="0" destOrd="0" presId="urn:microsoft.com/office/officeart/2016/7/layout/BasicTimeline"/>
    <dgm:cxn modelId="{436B6A9D-C61F-414F-9561-F63AA31A3587}" type="presParOf" srcId="{E0CFE5D0-E424-42F3-86F9-832925D28930}" destId="{4281CB4C-BE9D-4924-A88F-0DEDFC4AFBB7}" srcOrd="0" destOrd="0" presId="urn:microsoft.com/office/officeart/2016/7/layout/BasicTimeline"/>
    <dgm:cxn modelId="{3763A911-2B8D-41EC-B741-A0DD8FD139CE}" type="presParOf" srcId="{E0CFE5D0-E424-42F3-86F9-832925D28930}" destId="{55E2A280-9576-46B5-BE1C-218758F2EC45}" srcOrd="1" destOrd="0" presId="urn:microsoft.com/office/officeart/2016/7/layout/BasicTimeline"/>
    <dgm:cxn modelId="{2C29DC87-64D1-4A4A-8AAF-F0EB75999091}" type="presParOf" srcId="{55E2A280-9576-46B5-BE1C-218758F2EC45}" destId="{D93E6963-1A29-49FD-9B63-AE73B0A779D3}" srcOrd="0" destOrd="0" presId="urn:microsoft.com/office/officeart/2016/7/layout/BasicTimeline"/>
    <dgm:cxn modelId="{65D4392F-7841-4A04-A1FF-5708A1AA0D6C}" type="presParOf" srcId="{55E2A280-9576-46B5-BE1C-218758F2EC45}" destId="{9675360A-6E53-41F2-BC47-D55F7D4AFDBE}" srcOrd="1" destOrd="0" presId="urn:microsoft.com/office/officeart/2016/7/layout/BasicTimeline"/>
    <dgm:cxn modelId="{B4937250-9028-414A-8252-15C07489B3C4}" type="presParOf" srcId="{E0CFE5D0-E424-42F3-86F9-832925D28930}" destId="{6EB9304F-F11C-4AC5-B80F-FC0AFBD5C319}" srcOrd="2" destOrd="0" presId="urn:microsoft.com/office/officeart/2016/7/layout/BasicTimeline"/>
    <dgm:cxn modelId="{79432C67-7ABA-435D-BE90-AAB5658E99FE}" type="presParOf" srcId="{E0CFE5D0-E424-42F3-86F9-832925D28930}" destId="{8DD608A9-9F30-453F-B5F0-8887F1195539}" srcOrd="3" destOrd="0" presId="urn:microsoft.com/office/officeart/2016/7/layout/BasicTimeline"/>
    <dgm:cxn modelId="{5D71D6F6-2A16-4579-AF7F-6F449C6F84DD}" type="presParOf" srcId="{E0CFE5D0-E424-42F3-86F9-832925D28930}" destId="{B3D1A753-F110-444A-BCC6-74A69815B548}" srcOrd="4" destOrd="0" presId="urn:microsoft.com/office/officeart/2016/7/layout/BasicTimeline"/>
    <dgm:cxn modelId="{10F90AB8-D08B-44F2-8AB4-4F03028E2086}" type="presParOf" srcId="{3C4FE755-59FB-414F-88B1-7B13EEB46339}" destId="{7437C073-EA6A-4C5E-B5D1-3042675E5581}" srcOrd="1" destOrd="0" presId="urn:microsoft.com/office/officeart/2016/7/layout/BasicTimeline"/>
    <dgm:cxn modelId="{F4DA1292-9042-434D-811D-0AB09EBF79BA}" type="presParOf" srcId="{3C4FE755-59FB-414F-88B1-7B13EEB46339}" destId="{424FA87A-65A0-4185-9ED7-2117FC9E29DB}" srcOrd="2" destOrd="0" presId="urn:microsoft.com/office/officeart/2016/7/layout/BasicTimeline"/>
    <dgm:cxn modelId="{2D592A4E-C501-474D-9054-D18FF76575BB}" type="presParOf" srcId="{424FA87A-65A0-4185-9ED7-2117FC9E29DB}" destId="{E14ABF23-AA83-44B2-BC67-C8DE1DFD2588}" srcOrd="0" destOrd="0" presId="urn:microsoft.com/office/officeart/2016/7/layout/BasicTimeline"/>
    <dgm:cxn modelId="{8BF79848-3417-435E-BB09-033145ABF0D4}" type="presParOf" srcId="{424FA87A-65A0-4185-9ED7-2117FC9E29DB}" destId="{69EE11C4-8986-47DB-8FE1-D9F50E654959}" srcOrd="1" destOrd="0" presId="urn:microsoft.com/office/officeart/2016/7/layout/BasicTimeline"/>
    <dgm:cxn modelId="{5C183695-4049-4CAF-9583-28743A537A7F}" type="presParOf" srcId="{69EE11C4-8986-47DB-8FE1-D9F50E654959}" destId="{A2159128-CDA5-46C9-8576-D9933100A1FA}" srcOrd="0" destOrd="0" presId="urn:microsoft.com/office/officeart/2016/7/layout/BasicTimeline"/>
    <dgm:cxn modelId="{2183BCA2-FEB0-45A2-A382-FCF7698B3F06}" type="presParOf" srcId="{69EE11C4-8986-47DB-8FE1-D9F50E654959}" destId="{0EC19367-922A-4ACD-9F22-5C6BD0338B32}" srcOrd="1" destOrd="0" presId="urn:microsoft.com/office/officeart/2016/7/layout/BasicTimeline"/>
    <dgm:cxn modelId="{A57053A5-129E-423E-A2A8-5139D7DAEAA9}" type="presParOf" srcId="{424FA87A-65A0-4185-9ED7-2117FC9E29DB}" destId="{0823D24E-2578-43B8-BF8B-000CC4A09197}" srcOrd="2" destOrd="0" presId="urn:microsoft.com/office/officeart/2016/7/layout/BasicTimeline"/>
    <dgm:cxn modelId="{40C16FC5-367E-481C-B5FE-A7141FA6C41F}" type="presParOf" srcId="{424FA87A-65A0-4185-9ED7-2117FC9E29DB}" destId="{955F82EE-64AF-4715-B7AC-654B8DB2B22A}" srcOrd="3" destOrd="0" presId="urn:microsoft.com/office/officeart/2016/7/layout/BasicTimeline"/>
    <dgm:cxn modelId="{7D7E2037-2139-41E0-B8B7-95535DB4A203}" type="presParOf" srcId="{424FA87A-65A0-4185-9ED7-2117FC9E29DB}" destId="{57394455-9C21-45A3-AE42-5DE6B947F469}" srcOrd="4" destOrd="0" presId="urn:microsoft.com/office/officeart/2016/7/layout/BasicTimeline"/>
    <dgm:cxn modelId="{B77DBA3F-4FDA-42BA-BC13-E21410C1913E}" type="presParOf" srcId="{3C4FE755-59FB-414F-88B1-7B13EEB46339}" destId="{A37A1BEC-27C5-4F09-9D93-F7BE7A93FD2C}" srcOrd="3" destOrd="0" presId="urn:microsoft.com/office/officeart/2016/7/layout/BasicTimeline"/>
    <dgm:cxn modelId="{E48C5A0A-6928-455C-9214-77B164F0996B}" type="presParOf" srcId="{3C4FE755-59FB-414F-88B1-7B13EEB46339}" destId="{1E7A5E78-4F31-4C26-89CA-F609921A61EF}" srcOrd="4" destOrd="0" presId="urn:microsoft.com/office/officeart/2016/7/layout/BasicTimeline"/>
    <dgm:cxn modelId="{95720279-DF4A-4C0E-859A-980C5D63CE8C}" type="presParOf" srcId="{1E7A5E78-4F31-4C26-89CA-F609921A61EF}" destId="{264CE88E-7336-48F4-9DC1-206E7FA12DC6}" srcOrd="0" destOrd="0" presId="urn:microsoft.com/office/officeart/2016/7/layout/BasicTimeline"/>
    <dgm:cxn modelId="{7215E2FA-DC69-4D3B-AB1A-07E1CEE10D11}" type="presParOf" srcId="{1E7A5E78-4F31-4C26-89CA-F609921A61EF}" destId="{5A805F3A-0D81-4A37-B3CB-DC3F0DD7E7AC}" srcOrd="1" destOrd="0" presId="urn:microsoft.com/office/officeart/2016/7/layout/BasicTimeline"/>
    <dgm:cxn modelId="{B4C07543-17C7-46F9-890B-2120AECE402F}" type="presParOf" srcId="{5A805F3A-0D81-4A37-B3CB-DC3F0DD7E7AC}" destId="{B7CD34BF-C2AB-442A-BC43-2A091A4F601B}" srcOrd="0" destOrd="0" presId="urn:microsoft.com/office/officeart/2016/7/layout/BasicTimeline"/>
    <dgm:cxn modelId="{68591698-B776-4B24-A820-E9C8C2397540}" type="presParOf" srcId="{5A805F3A-0D81-4A37-B3CB-DC3F0DD7E7AC}" destId="{18DD4565-5DB5-413D-95AB-2C759D271968}" srcOrd="1" destOrd="0" presId="urn:microsoft.com/office/officeart/2016/7/layout/BasicTimeline"/>
    <dgm:cxn modelId="{49992569-D1CD-4678-9ADA-1A6167837E5E}" type="presParOf" srcId="{1E7A5E78-4F31-4C26-89CA-F609921A61EF}" destId="{D04D16B9-103F-4BA8-9BF1-32945620869A}" srcOrd="2" destOrd="0" presId="urn:microsoft.com/office/officeart/2016/7/layout/BasicTimeline"/>
    <dgm:cxn modelId="{8D0D62E1-59DB-4466-B15A-0DCF63C3FFB6}" type="presParOf" srcId="{1E7A5E78-4F31-4C26-89CA-F609921A61EF}" destId="{D9898090-1E27-458E-BA80-6CE958BAC8C9}" srcOrd="3" destOrd="0" presId="urn:microsoft.com/office/officeart/2016/7/layout/BasicTimeline"/>
    <dgm:cxn modelId="{95A121BF-EA05-474D-9674-C5750E7E6FC8}" type="presParOf" srcId="{1E7A5E78-4F31-4C26-89CA-F609921A61EF}" destId="{BC5AE953-1DB0-4F56-803E-2A7F7367F55F}" srcOrd="4" destOrd="0" presId="urn:microsoft.com/office/officeart/2016/7/layout/BasicTimeline"/>
    <dgm:cxn modelId="{BF7C1994-6BFF-4027-A769-21C53494A99C}" type="presParOf" srcId="{3C4FE755-59FB-414F-88B1-7B13EEB46339}" destId="{92745A68-F030-46FA-8A0A-99F96AD1194D}" srcOrd="5" destOrd="0" presId="urn:microsoft.com/office/officeart/2016/7/layout/BasicTimeline"/>
    <dgm:cxn modelId="{222F81B2-3872-45D6-B209-5DC219484179}" type="presParOf" srcId="{3C4FE755-59FB-414F-88B1-7B13EEB46339}" destId="{BF7C6E58-AD52-4B1B-B285-E1C24EB7D484}" srcOrd="6" destOrd="0" presId="urn:microsoft.com/office/officeart/2016/7/layout/BasicTimeline"/>
    <dgm:cxn modelId="{04BCE025-FE79-4612-A7EF-CE88367F6230}" type="presParOf" srcId="{BF7C6E58-AD52-4B1B-B285-E1C24EB7D484}" destId="{BEADBD48-ECE4-48A5-B348-808C317FEDC9}" srcOrd="0" destOrd="0" presId="urn:microsoft.com/office/officeart/2016/7/layout/BasicTimeline"/>
    <dgm:cxn modelId="{70355FEE-1073-4B5B-B175-BA3925571BE8}" type="presParOf" srcId="{BF7C6E58-AD52-4B1B-B285-E1C24EB7D484}" destId="{3B49D5EE-E402-457B-BAA3-9CB235E67A7A}" srcOrd="1" destOrd="0" presId="urn:microsoft.com/office/officeart/2016/7/layout/BasicTimeline"/>
    <dgm:cxn modelId="{7D254C5A-9E53-4138-8583-B6AA7A5C3C04}" type="presParOf" srcId="{3B49D5EE-E402-457B-BAA3-9CB235E67A7A}" destId="{414DE1A3-9F7F-432C-9371-979CF56B63C3}" srcOrd="0" destOrd="0" presId="urn:microsoft.com/office/officeart/2016/7/layout/BasicTimeline"/>
    <dgm:cxn modelId="{8260B3E9-C093-4A68-AD98-2C6864B2E2DF}" type="presParOf" srcId="{3B49D5EE-E402-457B-BAA3-9CB235E67A7A}" destId="{EBD21BFF-05C6-43C8-A545-0136CE9D4D77}" srcOrd="1" destOrd="0" presId="urn:microsoft.com/office/officeart/2016/7/layout/BasicTimeline"/>
    <dgm:cxn modelId="{51B53450-4C5D-49F1-A06F-4D7C914EA051}" type="presParOf" srcId="{BF7C6E58-AD52-4B1B-B285-E1C24EB7D484}" destId="{11A351D9-302D-4012-9B48-61BB17B6ACE7}" srcOrd="2" destOrd="0" presId="urn:microsoft.com/office/officeart/2016/7/layout/BasicTimeline"/>
    <dgm:cxn modelId="{360C6B13-56E7-4272-803C-4B6B20593C75}" type="presParOf" srcId="{BF7C6E58-AD52-4B1B-B285-E1C24EB7D484}" destId="{9568F16F-A4B4-4067-9F2C-4E44CE344710}" srcOrd="3" destOrd="0" presId="urn:microsoft.com/office/officeart/2016/7/layout/BasicTimeline"/>
    <dgm:cxn modelId="{A6F80805-6459-4C76-A770-0512C6707FCE}" type="presParOf" srcId="{BF7C6E58-AD52-4B1B-B285-E1C24EB7D484}" destId="{E00C5FD5-AA51-42B0-9D6F-5DC2ED6AABE4}" srcOrd="4" destOrd="0" presId="urn:microsoft.com/office/officeart/2016/7/layout/BasicTimeline"/>
    <dgm:cxn modelId="{683FDBE7-07AF-4F20-82A6-4F4BB7DB8FC3}" type="presParOf" srcId="{3C4FE755-59FB-414F-88B1-7B13EEB46339}" destId="{9320E523-1B9D-4C21-AFE0-B6A5A66CC4BB}" srcOrd="7" destOrd="0" presId="urn:microsoft.com/office/officeart/2016/7/layout/BasicTimeline"/>
    <dgm:cxn modelId="{80C6BC22-ACDF-48BD-87FF-61FF32D80623}" type="presParOf" srcId="{3C4FE755-59FB-414F-88B1-7B13EEB46339}" destId="{F581A6C1-7533-4751-AF23-D04C96EBE74B}" srcOrd="8" destOrd="0" presId="urn:microsoft.com/office/officeart/2016/7/layout/BasicTimeline"/>
    <dgm:cxn modelId="{B83CB803-6DE2-408E-B648-F18B6BBB23A1}" type="presParOf" srcId="{F581A6C1-7533-4751-AF23-D04C96EBE74B}" destId="{CCAEF0FD-368A-47DF-8C12-EACA62F58BFD}" srcOrd="0" destOrd="0" presId="urn:microsoft.com/office/officeart/2016/7/layout/BasicTimeline"/>
    <dgm:cxn modelId="{6599D480-17D3-4EF7-B512-C4728D44C47C}" type="presParOf" srcId="{F581A6C1-7533-4751-AF23-D04C96EBE74B}" destId="{46A1C7C5-9C92-4743-9E21-762AB9BE3926}" srcOrd="1" destOrd="0" presId="urn:microsoft.com/office/officeart/2016/7/layout/BasicTimeline"/>
    <dgm:cxn modelId="{411097D5-1789-4DDC-90FC-28F081304AE9}" type="presParOf" srcId="{46A1C7C5-9C92-4743-9E21-762AB9BE3926}" destId="{9CB14DD4-D913-408D-8680-D53B03BD2E60}" srcOrd="0" destOrd="0" presId="urn:microsoft.com/office/officeart/2016/7/layout/BasicTimeline"/>
    <dgm:cxn modelId="{D4B5C825-4C65-4BB8-B066-8F17EDDB4A9F}" type="presParOf" srcId="{46A1C7C5-9C92-4743-9E21-762AB9BE3926}" destId="{AD12F418-6ADD-482D-B939-A667B89AA4E5}" srcOrd="1" destOrd="0" presId="urn:microsoft.com/office/officeart/2016/7/layout/BasicTimeline"/>
    <dgm:cxn modelId="{8B830BFB-F5DB-4549-B4A8-AAD21CAF6B1C}" type="presParOf" srcId="{F581A6C1-7533-4751-AF23-D04C96EBE74B}" destId="{B9B609D6-109B-4E99-BAD6-9751B96665CE}" srcOrd="2" destOrd="0" presId="urn:microsoft.com/office/officeart/2016/7/layout/BasicTimeline"/>
    <dgm:cxn modelId="{2FFA0DBF-49E0-4D50-9C42-137F0E650562}" type="presParOf" srcId="{F581A6C1-7533-4751-AF23-D04C96EBE74B}" destId="{682668B5-03D6-4C9C-A940-0124BCBBB0FB}" srcOrd="3" destOrd="0" presId="urn:microsoft.com/office/officeart/2016/7/layout/BasicTimeline"/>
    <dgm:cxn modelId="{26643396-B54E-4C4A-8D88-D75E9E531742}" type="presParOf" srcId="{F581A6C1-7533-4751-AF23-D04C96EBE74B}" destId="{002A1008-1E78-4EA9-B842-D8DE2EBBC4B5}" srcOrd="4" destOrd="0" presId="urn:microsoft.com/office/officeart/2016/7/layout/BasicTimeline"/>
    <dgm:cxn modelId="{40A75697-60B8-4059-8037-3A17F401A727}" type="presParOf" srcId="{3C4FE755-59FB-414F-88B1-7B13EEB46339}" destId="{15FD7BB3-75DC-48D0-940D-33960C8B6951}" srcOrd="9" destOrd="0" presId="urn:microsoft.com/office/officeart/2016/7/layout/BasicTimeline"/>
    <dgm:cxn modelId="{3F87A96D-32C5-43CB-B1AB-65A2FA44E9D5}" type="presParOf" srcId="{3C4FE755-59FB-414F-88B1-7B13EEB46339}" destId="{85B00BC3-375D-4E91-9E8B-B6F59C88AFFC}" srcOrd="10" destOrd="0" presId="urn:microsoft.com/office/officeart/2016/7/layout/BasicTimeline"/>
    <dgm:cxn modelId="{28B44EAB-B220-4EE6-A652-40F286DA35D1}" type="presParOf" srcId="{85B00BC3-375D-4E91-9E8B-B6F59C88AFFC}" destId="{E7AECB02-3B62-4AAE-B47D-CE1364CCDE34}" srcOrd="0" destOrd="0" presId="urn:microsoft.com/office/officeart/2016/7/layout/BasicTimeline"/>
    <dgm:cxn modelId="{1EF8FAA7-7A57-4A02-9DCD-32635A01BB0B}" type="presParOf" srcId="{85B00BC3-375D-4E91-9E8B-B6F59C88AFFC}" destId="{A537635F-537D-47FF-9456-5102A6B88CA9}" srcOrd="1" destOrd="0" presId="urn:microsoft.com/office/officeart/2016/7/layout/BasicTimeline"/>
    <dgm:cxn modelId="{984800B7-7D4F-4919-A75F-32EED2530FBE}" type="presParOf" srcId="{A537635F-537D-47FF-9456-5102A6B88CA9}" destId="{B60D73CA-8CAA-4801-811D-73E07B1BF6E7}" srcOrd="0" destOrd="0" presId="urn:microsoft.com/office/officeart/2016/7/layout/BasicTimeline"/>
    <dgm:cxn modelId="{E2409283-D58C-436C-8CCD-B0CE700C3F4E}" type="presParOf" srcId="{A537635F-537D-47FF-9456-5102A6B88CA9}" destId="{F4C018B4-8519-4620-9C2A-665B2EFF0D97}" srcOrd="1" destOrd="0" presId="urn:microsoft.com/office/officeart/2016/7/layout/BasicTimeline"/>
    <dgm:cxn modelId="{0441C039-AAF2-4391-B20D-DADF84B1E498}" type="presParOf" srcId="{85B00BC3-375D-4E91-9E8B-B6F59C88AFFC}" destId="{1B8F7EE5-FB02-4CA3-B930-9E3246DD49F2}" srcOrd="2" destOrd="0" presId="urn:microsoft.com/office/officeart/2016/7/layout/BasicTimeline"/>
    <dgm:cxn modelId="{78031B92-E919-4FC3-9295-D3AD49409521}" type="presParOf" srcId="{85B00BC3-375D-4E91-9E8B-B6F59C88AFFC}" destId="{27847EE0-5A38-4AB3-B2E0-2F122F6B50A5}" srcOrd="3" destOrd="0" presId="urn:microsoft.com/office/officeart/2016/7/layout/BasicTimeline"/>
    <dgm:cxn modelId="{EBF2B1D7-2856-4D98-B357-E158100EC3F3}" type="presParOf" srcId="{85B00BC3-375D-4E91-9E8B-B6F59C88AFFC}" destId="{2C80F337-567B-4766-8D9E-55F8CF6FFF33}" srcOrd="4" destOrd="0" presId="urn:microsoft.com/office/officeart/2016/7/layout/BasicTimeline"/>
    <dgm:cxn modelId="{D8808ECC-5208-4438-B666-4CF533FD223A}" type="presParOf" srcId="{3C4FE755-59FB-414F-88B1-7B13EEB46339}" destId="{EC3CF463-A1CF-4DDC-A3D4-8F6146056CE6}" srcOrd="11" destOrd="0" presId="urn:microsoft.com/office/officeart/2016/7/layout/BasicTimeline"/>
    <dgm:cxn modelId="{3890EEE6-5918-4597-9C78-5E8A17F68FA8}" type="presParOf" srcId="{3C4FE755-59FB-414F-88B1-7B13EEB46339}" destId="{EEA1441D-AEE8-4EAD-AC4E-A60210B18D06}" srcOrd="12" destOrd="0" presId="urn:microsoft.com/office/officeart/2016/7/layout/BasicTimeline"/>
    <dgm:cxn modelId="{982A68B5-F10B-4A6A-94CA-2B48DACCF5AE}" type="presParOf" srcId="{EEA1441D-AEE8-4EAD-AC4E-A60210B18D06}" destId="{1AAEB5BC-4DFA-4DAA-98A8-4A06102F0249}" srcOrd="0" destOrd="0" presId="urn:microsoft.com/office/officeart/2016/7/layout/BasicTimeline"/>
    <dgm:cxn modelId="{FF9EE5BD-7783-4C30-A520-E2E7F7674770}" type="presParOf" srcId="{EEA1441D-AEE8-4EAD-AC4E-A60210B18D06}" destId="{9F11F050-B07A-400E-BC61-EC263734E4AD}" srcOrd="1" destOrd="0" presId="urn:microsoft.com/office/officeart/2016/7/layout/BasicTimeline"/>
    <dgm:cxn modelId="{0C12E412-1179-444C-A0BA-5BAF63A06680}" type="presParOf" srcId="{9F11F050-B07A-400E-BC61-EC263734E4AD}" destId="{2A160C05-3AF8-46C3-BBFF-D5825A3F5966}" srcOrd="0" destOrd="0" presId="urn:microsoft.com/office/officeart/2016/7/layout/BasicTimeline"/>
    <dgm:cxn modelId="{CAC06D8F-93B8-4B60-B5F7-C7DBE19B5A88}" type="presParOf" srcId="{9F11F050-B07A-400E-BC61-EC263734E4AD}" destId="{A2FB3382-1FB1-4034-B7E0-4CF8469414E0}" srcOrd="1" destOrd="0" presId="urn:microsoft.com/office/officeart/2016/7/layout/BasicTimeline"/>
    <dgm:cxn modelId="{E857AD72-09B8-49A8-B26C-0A3F9A299E3D}" type="presParOf" srcId="{EEA1441D-AEE8-4EAD-AC4E-A60210B18D06}" destId="{FC97FAA1-A79E-45E6-A48C-6BA9BAD03506}" srcOrd="2" destOrd="0" presId="urn:microsoft.com/office/officeart/2016/7/layout/BasicTimeline"/>
    <dgm:cxn modelId="{D90A1470-B9DA-46F9-B294-24428AA10CF9}" type="presParOf" srcId="{EEA1441D-AEE8-4EAD-AC4E-A60210B18D06}" destId="{9BB572EF-FC1A-4B0B-A84C-FFFBAD503C0A}" srcOrd="3" destOrd="0" presId="urn:microsoft.com/office/officeart/2016/7/layout/BasicTimeline"/>
    <dgm:cxn modelId="{96CD045D-49BB-4639-B8CA-E2C8CE085FC1}" type="presParOf" srcId="{EEA1441D-AEE8-4EAD-AC4E-A60210B18D06}" destId="{98EFC457-903F-45B7-B6BD-BD093CABD784}" srcOrd="4" destOrd="0" presId="urn:microsoft.com/office/officeart/2016/7/layout/BasicTimeline"/>
    <dgm:cxn modelId="{69F8D94B-51F7-45BA-8303-0E87570E91FF}" type="presParOf" srcId="{3C4FE755-59FB-414F-88B1-7B13EEB46339}" destId="{A6C13987-E4A7-482F-8BC1-BCEE20072FBE}" srcOrd="13" destOrd="0" presId="urn:microsoft.com/office/officeart/2016/7/layout/BasicTimeline"/>
    <dgm:cxn modelId="{532DCF53-84EC-402F-86A1-225D81C2EF61}" type="presParOf" srcId="{3C4FE755-59FB-414F-88B1-7B13EEB46339}" destId="{A99CE230-3566-4F0F-BA7F-A95923766C1F}" srcOrd="14" destOrd="0" presId="urn:microsoft.com/office/officeart/2016/7/layout/BasicTimeline"/>
    <dgm:cxn modelId="{66F9110A-4F0E-4DBE-ABD0-730D5B109D18}" type="presParOf" srcId="{A99CE230-3566-4F0F-BA7F-A95923766C1F}" destId="{4704FDDF-ADD3-476B-9F38-954A0F5685BA}" srcOrd="0" destOrd="0" presId="urn:microsoft.com/office/officeart/2016/7/layout/BasicTimeline"/>
    <dgm:cxn modelId="{D22D741E-F892-4CFF-BCA4-82608A7625FB}" type="presParOf" srcId="{A99CE230-3566-4F0F-BA7F-A95923766C1F}" destId="{D567E1A5-6CA0-4F5D-BC45-463609CB94FE}" srcOrd="1" destOrd="0" presId="urn:microsoft.com/office/officeart/2016/7/layout/BasicTimeline"/>
    <dgm:cxn modelId="{8CDD527D-3EA3-40B9-B5B7-DDC49B80F56F}" type="presParOf" srcId="{D567E1A5-6CA0-4F5D-BC45-463609CB94FE}" destId="{A75FC709-B3CA-48C4-A663-373354722EFF}" srcOrd="0" destOrd="0" presId="urn:microsoft.com/office/officeart/2016/7/layout/BasicTimeline"/>
    <dgm:cxn modelId="{DF8FF30A-666F-4C9E-AF1D-C0551B8AA91A}" type="presParOf" srcId="{D567E1A5-6CA0-4F5D-BC45-463609CB94FE}" destId="{F2804F1B-8991-4719-AE9C-70AEB11BAB7B}" srcOrd="1" destOrd="0" presId="urn:microsoft.com/office/officeart/2016/7/layout/BasicTimeline"/>
    <dgm:cxn modelId="{4C2AF51C-2152-4F77-8D97-8751DE1A1310}" type="presParOf" srcId="{A99CE230-3566-4F0F-BA7F-A95923766C1F}" destId="{FA24E5C3-B0E7-43BD-BC01-4277FAAC180F}" srcOrd="2" destOrd="0" presId="urn:microsoft.com/office/officeart/2016/7/layout/BasicTimeline"/>
    <dgm:cxn modelId="{4013A271-764C-49CF-9717-169CD83E8542}" type="presParOf" srcId="{A99CE230-3566-4F0F-BA7F-A95923766C1F}" destId="{289A3412-44B5-4BBD-8135-57B2DFD3DFAA}" srcOrd="3" destOrd="0" presId="urn:microsoft.com/office/officeart/2016/7/layout/BasicTimeline"/>
    <dgm:cxn modelId="{E366E33C-3A05-4D70-BDF7-D5CC09EF6F3C}" type="presParOf" srcId="{A99CE230-3566-4F0F-BA7F-A95923766C1F}" destId="{148E500C-4B3E-45BC-A8BC-435F328CC837}" srcOrd="4" destOrd="0" presId="urn:microsoft.com/office/officeart/2016/7/layout/BasicTimeline"/>
    <dgm:cxn modelId="{3CA18DC7-892F-4FED-A087-CDD468A82B3B}" type="presParOf" srcId="{3C4FE755-59FB-414F-88B1-7B13EEB46339}" destId="{01151CA0-F1BC-40F3-B80F-13BAFCD1F139}" srcOrd="15" destOrd="0" presId="urn:microsoft.com/office/officeart/2016/7/layout/BasicTimeline"/>
    <dgm:cxn modelId="{49D2840F-CDE9-4534-BD30-ADC021DCFE7C}" type="presParOf" srcId="{3C4FE755-59FB-414F-88B1-7B13EEB46339}" destId="{16E09862-280F-4106-8D2E-E90FF27C3EC0}" srcOrd="16" destOrd="0" presId="urn:microsoft.com/office/officeart/2016/7/layout/BasicTimeline"/>
    <dgm:cxn modelId="{1398680E-3261-4F8A-9A72-C1A8D367B03F}" type="presParOf" srcId="{16E09862-280F-4106-8D2E-E90FF27C3EC0}" destId="{BD997196-174B-40B4-8A59-9434E5B7A1E8}" srcOrd="0" destOrd="0" presId="urn:microsoft.com/office/officeart/2016/7/layout/BasicTimeline"/>
    <dgm:cxn modelId="{64B4A228-754E-4B72-B800-0F2E43726BA4}" type="presParOf" srcId="{16E09862-280F-4106-8D2E-E90FF27C3EC0}" destId="{81C9F496-A61B-4D47-8D5E-8485A7631A57}" srcOrd="1" destOrd="0" presId="urn:microsoft.com/office/officeart/2016/7/layout/BasicTimeline"/>
    <dgm:cxn modelId="{C28F11A5-D66B-4BEA-A5D9-EF4339554B23}" type="presParOf" srcId="{81C9F496-A61B-4D47-8D5E-8485A7631A57}" destId="{A9007299-B14C-4425-93CA-8796544740AC}" srcOrd="0" destOrd="0" presId="urn:microsoft.com/office/officeart/2016/7/layout/BasicTimeline"/>
    <dgm:cxn modelId="{9B1575CB-6035-435F-9D04-B73AEF90E10C}" type="presParOf" srcId="{81C9F496-A61B-4D47-8D5E-8485A7631A57}" destId="{6D2F97CB-E7E4-4EFE-8A4F-69EBF0CBBC23}" srcOrd="1" destOrd="0" presId="urn:microsoft.com/office/officeart/2016/7/layout/BasicTimeline"/>
    <dgm:cxn modelId="{4DEE8F69-DBCB-4738-A034-80559C4E6718}" type="presParOf" srcId="{16E09862-280F-4106-8D2E-E90FF27C3EC0}" destId="{D536DA1B-635C-4A89-9861-E61290B30EA2}" srcOrd="2" destOrd="0" presId="urn:microsoft.com/office/officeart/2016/7/layout/BasicTimeline"/>
    <dgm:cxn modelId="{0FBFBD7A-A04E-43D3-B430-4E6F586F9C37}" type="presParOf" srcId="{16E09862-280F-4106-8D2E-E90FF27C3EC0}" destId="{AD691C32-1CE8-4E8E-8B6D-AB3467D95C45}" srcOrd="3" destOrd="0" presId="urn:microsoft.com/office/officeart/2016/7/layout/BasicTimeline"/>
    <dgm:cxn modelId="{F97BF048-D38F-4BAD-9242-0A86D1183B94}" type="presParOf" srcId="{16E09862-280F-4106-8D2E-E90FF27C3EC0}" destId="{6E2C8108-70C8-4BA7-B81E-4FB7A2B0CC42}" srcOrd="4" destOrd="0" presId="urn:microsoft.com/office/officeart/2016/7/layout/Basic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8F5EFA-EA35-475F-90DF-B093EFFF8CC0}"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8B38AE80-C1AA-4636-8A5F-9A9404CB6184}">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It is recognised that students studying for the certificate are likely to be at different starting points and have different  aspirations</a:t>
          </a:r>
          <a:endParaRPr lang="en-US" dirty="0"/>
        </a:p>
      </dgm:t>
    </dgm:pt>
    <dgm:pt modelId="{AF3EF757-92B1-4509-A4AA-140928C0A150}" type="parTrans" cxnId="{D9F11C53-454B-460C-B221-3ED662840635}">
      <dgm:prSet/>
      <dgm:spPr/>
      <dgm:t>
        <a:bodyPr/>
        <a:lstStyle/>
        <a:p>
          <a:endParaRPr lang="en-US"/>
        </a:p>
      </dgm:t>
    </dgm:pt>
    <dgm:pt modelId="{16462EDF-4AC8-47B2-ACE4-BA786C3C30DC}" type="sibTrans" cxnId="{D9F11C53-454B-460C-B221-3ED662840635}">
      <dgm:prSet/>
      <dgm:spPr/>
      <dgm:t>
        <a:bodyPr/>
        <a:lstStyle/>
        <a:p>
          <a:endParaRPr lang="en-US"/>
        </a:p>
      </dgm:t>
    </dgm:pt>
    <dgm:pt modelId="{6F47AFE4-68AD-46DF-BFF1-E2FD8A973D8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There are 9 modules which will be offered in each instance</a:t>
          </a:r>
          <a:endParaRPr lang="en-US" dirty="0"/>
        </a:p>
      </dgm:t>
    </dgm:pt>
    <dgm:pt modelId="{A6CD8DB0-F816-4604-9F3A-20E65145B43A}" type="parTrans" cxnId="{2DC9A429-46F1-46B1-B6AA-0EC76A969874}">
      <dgm:prSet/>
      <dgm:spPr/>
      <dgm:t>
        <a:bodyPr/>
        <a:lstStyle/>
        <a:p>
          <a:endParaRPr lang="en-US"/>
        </a:p>
      </dgm:t>
    </dgm:pt>
    <dgm:pt modelId="{42174174-BF5F-4D6F-8C9D-9D3BD1413DB2}" type="sibTrans" cxnId="{2DC9A429-46F1-46B1-B6AA-0EC76A969874}">
      <dgm:prSet/>
      <dgm:spPr/>
      <dgm:t>
        <a:bodyPr/>
        <a:lstStyle/>
        <a:p>
          <a:endParaRPr lang="en-US"/>
        </a:p>
      </dgm:t>
    </dgm:pt>
    <dgm:pt modelId="{67A365DD-5209-4B27-A461-FF27916D177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Each module will count equally (25 credits each) - to receive the certificate students will only be required to take and pass 6 modules - collecting 150 credits</a:t>
          </a:r>
          <a:endParaRPr lang="en-US" dirty="0"/>
        </a:p>
      </dgm:t>
    </dgm:pt>
    <dgm:pt modelId="{61F42C68-F54C-49AB-B4B1-804B777B93AB}" type="parTrans" cxnId="{94FE095A-9685-48BE-A35F-65B34C719A01}">
      <dgm:prSet/>
      <dgm:spPr/>
      <dgm:t>
        <a:bodyPr/>
        <a:lstStyle/>
        <a:p>
          <a:endParaRPr lang="en-US"/>
        </a:p>
      </dgm:t>
    </dgm:pt>
    <dgm:pt modelId="{C84F0BA0-7129-4E2E-9436-BE672EC2C755}" type="sibTrans" cxnId="{94FE095A-9685-48BE-A35F-65B34C719A01}">
      <dgm:prSet/>
      <dgm:spPr/>
      <dgm:t>
        <a:bodyPr/>
        <a:lstStyle/>
        <a:p>
          <a:endParaRPr lang="en-US"/>
        </a:p>
      </dgm:t>
    </dgm:pt>
    <dgm:pt modelId="{3DA7F6A7-EE32-4CC7-BC1E-77BAF2BB92F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Passing each module will be based on completing the e-learning component, completion of the research and assimilation component, participation in the final workshop and the final assessment </a:t>
          </a:r>
          <a:endParaRPr lang="en-US" dirty="0"/>
        </a:p>
      </dgm:t>
    </dgm:pt>
    <dgm:pt modelId="{63534943-2D04-41BA-A397-4E12904C99C2}" type="parTrans" cxnId="{4E3B5F12-5450-46C4-B721-CC4B00D4365E}">
      <dgm:prSet/>
      <dgm:spPr/>
      <dgm:t>
        <a:bodyPr/>
        <a:lstStyle/>
        <a:p>
          <a:endParaRPr lang="en-US"/>
        </a:p>
      </dgm:t>
    </dgm:pt>
    <dgm:pt modelId="{86935933-E6A1-4595-B7A9-5B00A106E6F9}" type="sibTrans" cxnId="{4E3B5F12-5450-46C4-B721-CC4B00D4365E}">
      <dgm:prSet/>
      <dgm:spPr/>
      <dgm:t>
        <a:bodyPr/>
        <a:lstStyle/>
        <a:p>
          <a:endParaRPr lang="en-US"/>
        </a:p>
      </dgm:t>
    </dgm:pt>
    <dgm:pt modelId="{0705B286-DC87-4E99-8F5A-EF423A311B8F}" type="pres">
      <dgm:prSet presAssocID="{A48F5EFA-EA35-475F-90DF-B093EFFF8CC0}" presName="matrix" presStyleCnt="0">
        <dgm:presLayoutVars>
          <dgm:chMax val="1"/>
          <dgm:dir/>
          <dgm:resizeHandles val="exact"/>
        </dgm:presLayoutVars>
      </dgm:prSet>
      <dgm:spPr/>
    </dgm:pt>
    <dgm:pt modelId="{B2FC7876-091B-4B01-BB63-2B2F03290AD0}" type="pres">
      <dgm:prSet presAssocID="{A48F5EFA-EA35-475F-90DF-B093EFFF8CC0}" presName="diamond" presStyleLbl="bgShp" presStyleIdx="0" presStyleCn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CB62605-C16C-4D51-A30C-AA26FB23F44E}" type="pres">
      <dgm:prSet presAssocID="{A48F5EFA-EA35-475F-90DF-B093EFFF8CC0}" presName="quad1" presStyleLbl="node1" presStyleIdx="0" presStyleCnt="4">
        <dgm:presLayoutVars>
          <dgm:chMax val="0"/>
          <dgm:chPref val="0"/>
          <dgm:bulletEnabled val="1"/>
        </dgm:presLayoutVars>
      </dgm:prSet>
      <dgm:spPr/>
    </dgm:pt>
    <dgm:pt modelId="{F2CFE755-08E0-4873-A2CC-D8AD6DD85854}" type="pres">
      <dgm:prSet presAssocID="{A48F5EFA-EA35-475F-90DF-B093EFFF8CC0}" presName="quad2" presStyleLbl="node1" presStyleIdx="1" presStyleCnt="4">
        <dgm:presLayoutVars>
          <dgm:chMax val="0"/>
          <dgm:chPref val="0"/>
          <dgm:bulletEnabled val="1"/>
        </dgm:presLayoutVars>
      </dgm:prSet>
      <dgm:spPr/>
    </dgm:pt>
    <dgm:pt modelId="{37A53882-D427-41EA-910E-6CD89B0CDF19}" type="pres">
      <dgm:prSet presAssocID="{A48F5EFA-EA35-475F-90DF-B093EFFF8CC0}" presName="quad3" presStyleLbl="node1" presStyleIdx="2" presStyleCnt="4">
        <dgm:presLayoutVars>
          <dgm:chMax val="0"/>
          <dgm:chPref val="0"/>
          <dgm:bulletEnabled val="1"/>
        </dgm:presLayoutVars>
      </dgm:prSet>
      <dgm:spPr/>
    </dgm:pt>
    <dgm:pt modelId="{66F71584-5192-4B61-8A0D-0B7A57471406}" type="pres">
      <dgm:prSet presAssocID="{A48F5EFA-EA35-475F-90DF-B093EFFF8CC0}" presName="quad4" presStyleLbl="node1" presStyleIdx="3" presStyleCnt="4">
        <dgm:presLayoutVars>
          <dgm:chMax val="0"/>
          <dgm:chPref val="0"/>
          <dgm:bulletEnabled val="1"/>
        </dgm:presLayoutVars>
      </dgm:prSet>
      <dgm:spPr/>
    </dgm:pt>
  </dgm:ptLst>
  <dgm:cxnLst>
    <dgm:cxn modelId="{4E3B5F12-5450-46C4-B721-CC4B00D4365E}" srcId="{A48F5EFA-EA35-475F-90DF-B093EFFF8CC0}" destId="{3DA7F6A7-EE32-4CC7-BC1E-77BAF2BB92F0}" srcOrd="3" destOrd="0" parTransId="{63534943-2D04-41BA-A397-4E12904C99C2}" sibTransId="{86935933-E6A1-4595-B7A9-5B00A106E6F9}"/>
    <dgm:cxn modelId="{52C38913-E084-4007-A731-A036C38B9C16}" type="presOf" srcId="{A48F5EFA-EA35-475F-90DF-B093EFFF8CC0}" destId="{0705B286-DC87-4E99-8F5A-EF423A311B8F}" srcOrd="0" destOrd="0" presId="urn:microsoft.com/office/officeart/2005/8/layout/matrix3"/>
    <dgm:cxn modelId="{2DC9A429-46F1-46B1-B6AA-0EC76A969874}" srcId="{A48F5EFA-EA35-475F-90DF-B093EFFF8CC0}" destId="{6F47AFE4-68AD-46DF-BFF1-E2FD8A973D87}" srcOrd="1" destOrd="0" parTransId="{A6CD8DB0-F816-4604-9F3A-20E65145B43A}" sibTransId="{42174174-BF5F-4D6F-8C9D-9D3BD1413DB2}"/>
    <dgm:cxn modelId="{395BF430-A8B7-4D5C-B7E3-9DC89224A6B0}" type="presOf" srcId="{3DA7F6A7-EE32-4CC7-BC1E-77BAF2BB92F0}" destId="{66F71584-5192-4B61-8A0D-0B7A57471406}" srcOrd="0" destOrd="0" presId="urn:microsoft.com/office/officeart/2005/8/layout/matrix3"/>
    <dgm:cxn modelId="{5925F268-1721-4591-8EE7-EB2E5E70E658}" type="presOf" srcId="{6F47AFE4-68AD-46DF-BFF1-E2FD8A973D87}" destId="{F2CFE755-08E0-4873-A2CC-D8AD6DD85854}" srcOrd="0" destOrd="0" presId="urn:microsoft.com/office/officeart/2005/8/layout/matrix3"/>
    <dgm:cxn modelId="{4221A051-43B6-4D15-B857-2EFBD795AF81}" type="presOf" srcId="{67A365DD-5209-4B27-A461-FF27916D1777}" destId="{37A53882-D427-41EA-910E-6CD89B0CDF19}" srcOrd="0" destOrd="0" presId="urn:microsoft.com/office/officeart/2005/8/layout/matrix3"/>
    <dgm:cxn modelId="{D9F11C53-454B-460C-B221-3ED662840635}" srcId="{A48F5EFA-EA35-475F-90DF-B093EFFF8CC0}" destId="{8B38AE80-C1AA-4636-8A5F-9A9404CB6184}" srcOrd="0" destOrd="0" parTransId="{AF3EF757-92B1-4509-A4AA-140928C0A150}" sibTransId="{16462EDF-4AC8-47B2-ACE4-BA786C3C30DC}"/>
    <dgm:cxn modelId="{94FE095A-9685-48BE-A35F-65B34C719A01}" srcId="{A48F5EFA-EA35-475F-90DF-B093EFFF8CC0}" destId="{67A365DD-5209-4B27-A461-FF27916D1777}" srcOrd="2" destOrd="0" parTransId="{61F42C68-F54C-49AB-B4B1-804B777B93AB}" sibTransId="{C84F0BA0-7129-4E2E-9436-BE672EC2C755}"/>
    <dgm:cxn modelId="{047FB2F2-93A9-4DB8-9273-27A1F457F3B9}" type="presOf" srcId="{8B38AE80-C1AA-4636-8A5F-9A9404CB6184}" destId="{0CB62605-C16C-4D51-A30C-AA26FB23F44E}" srcOrd="0" destOrd="0" presId="urn:microsoft.com/office/officeart/2005/8/layout/matrix3"/>
    <dgm:cxn modelId="{40A56891-35F6-470C-BE49-8B21C66D1573}" type="presParOf" srcId="{0705B286-DC87-4E99-8F5A-EF423A311B8F}" destId="{B2FC7876-091B-4B01-BB63-2B2F03290AD0}" srcOrd="0" destOrd="0" presId="urn:microsoft.com/office/officeart/2005/8/layout/matrix3"/>
    <dgm:cxn modelId="{832FEB9B-5D52-4A2E-9341-D5542779BE7E}" type="presParOf" srcId="{0705B286-DC87-4E99-8F5A-EF423A311B8F}" destId="{0CB62605-C16C-4D51-A30C-AA26FB23F44E}" srcOrd="1" destOrd="0" presId="urn:microsoft.com/office/officeart/2005/8/layout/matrix3"/>
    <dgm:cxn modelId="{DF0B094E-DF3C-4D19-9B12-18FC3F33387E}" type="presParOf" srcId="{0705B286-DC87-4E99-8F5A-EF423A311B8F}" destId="{F2CFE755-08E0-4873-A2CC-D8AD6DD85854}" srcOrd="2" destOrd="0" presId="urn:microsoft.com/office/officeart/2005/8/layout/matrix3"/>
    <dgm:cxn modelId="{B78FEA41-D239-4F4D-93F6-80F787884985}" type="presParOf" srcId="{0705B286-DC87-4E99-8F5A-EF423A311B8F}" destId="{37A53882-D427-41EA-910E-6CD89B0CDF19}" srcOrd="3" destOrd="0" presId="urn:microsoft.com/office/officeart/2005/8/layout/matrix3"/>
    <dgm:cxn modelId="{59C10FF0-0753-4784-BC5D-D5EAA3B9EDEA}" type="presParOf" srcId="{0705B286-DC87-4E99-8F5A-EF423A311B8F}" destId="{66F71584-5192-4B61-8A0D-0B7A5747140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E52D8F-963B-4880-ACFD-C4A5D75350D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05A1E4D1-FA97-4D7E-802C-6D421CA8030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latin typeface="Calibri" panose="020F0502020204030204" pitchFamily="34" charset="0"/>
              <a:ea typeface="Calibri" panose="020F0502020204030204" pitchFamily="34" charset="0"/>
              <a:cs typeface="Calibri" panose="020F0502020204030204" pitchFamily="34" charset="0"/>
            </a:rPr>
            <a:t>Q. </a:t>
          </a:r>
          <a:r>
            <a:rPr lang="en-US" b="1" dirty="0">
              <a:latin typeface="Calibri" panose="020F0502020204030204" pitchFamily="34" charset="0"/>
              <a:ea typeface="Calibri" panose="020F0502020204030204" pitchFamily="34" charset="0"/>
              <a:cs typeface="Calibri" panose="020F0502020204030204" pitchFamily="34" charset="0"/>
            </a:rPr>
            <a:t>Is the certificate accredited?</a:t>
          </a:r>
        </a:p>
        <a:p>
          <a:r>
            <a:rPr lang="en-US" dirty="0">
              <a:latin typeface="Calibri" panose="020F0502020204030204" pitchFamily="34" charset="0"/>
              <a:ea typeface="Calibri" panose="020F0502020204030204" pitchFamily="34" charset="0"/>
              <a:cs typeface="Calibri" panose="020F0502020204030204" pitchFamily="34" charset="0"/>
            </a:rPr>
            <a:t>A. Yes, the course is accredited as part of their Continued Professional Development (CPD) schemes with the main geospatial professional bodies in the UK the RICS, RGS and AGI. We are also working internationally to integrate the course into professional curricula in Europe and Australasia.  </a:t>
          </a:r>
        </a:p>
      </dgm:t>
    </dgm:pt>
    <dgm:pt modelId="{E42BD08F-7AF0-4DD7-AA65-EC5F15D22CD2}" type="parTrans" cxnId="{584EF7A3-8043-4F18-BCA0-08AC7ADB6612}">
      <dgm:prSet/>
      <dgm:spPr/>
      <dgm:t>
        <a:bodyPr/>
        <a:lstStyle/>
        <a:p>
          <a:endParaRPr lang="en-US"/>
        </a:p>
      </dgm:t>
    </dgm:pt>
    <dgm:pt modelId="{74CAEB41-689D-4BB6-A894-0138CE66B162}" type="sibTrans" cxnId="{584EF7A3-8043-4F18-BCA0-08AC7ADB6612}">
      <dgm:prSet/>
      <dgm:spPr/>
      <dgm:t>
        <a:bodyPr/>
        <a:lstStyle/>
        <a:p>
          <a:endParaRPr lang="en-US"/>
        </a:p>
      </dgm:t>
    </dgm:pt>
    <dgm:pt modelId="{1471A6BD-F6EB-4438-8846-9E51EBA0DEF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Q</a:t>
          </a:r>
          <a:r>
            <a:rPr lang="en-GB" b="1" dirty="0">
              <a:latin typeface="Calibri" panose="020F0502020204030204" pitchFamily="34" charset="0"/>
              <a:ea typeface="Calibri" panose="020F0502020204030204" pitchFamily="34" charset="0"/>
              <a:cs typeface="Calibri" panose="020F0502020204030204" pitchFamily="34" charset="0"/>
            </a:rPr>
            <a:t>. How has the course material been developed</a:t>
          </a:r>
          <a:r>
            <a:rPr lang="en-GB" dirty="0">
              <a:latin typeface="Calibri" panose="020F0502020204030204" pitchFamily="34" charset="0"/>
              <a:ea typeface="Calibri" panose="020F0502020204030204" pitchFamily="34" charset="0"/>
              <a:cs typeface="Calibri" panose="020F0502020204030204" pitchFamily="34" charset="0"/>
            </a:rPr>
            <a:t>?</a:t>
          </a:r>
        </a:p>
        <a:p>
          <a:r>
            <a:rPr lang="en-GB" dirty="0">
              <a:latin typeface="Calibri" panose="020F0502020204030204" pitchFamily="34" charset="0"/>
              <a:ea typeface="Calibri" panose="020F0502020204030204" pitchFamily="34" charset="0"/>
              <a:cs typeface="Calibri" panose="020F0502020204030204" pitchFamily="34" charset="0"/>
            </a:rPr>
            <a:t>A. ConsultingWhere have recruited internationally-recognised geospatial experts with many years practical experience in implementation for each module. We have also recruited an advisory panel to ensure the material reflects current academic thinking and industry needs.  </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00620E9-8BA8-4E75-8A27-811412FB82C5}" type="parTrans" cxnId="{DC043C58-5161-4650-AF7E-48F2F19F1736}">
      <dgm:prSet/>
      <dgm:spPr/>
      <dgm:t>
        <a:bodyPr/>
        <a:lstStyle/>
        <a:p>
          <a:endParaRPr lang="en-US"/>
        </a:p>
      </dgm:t>
    </dgm:pt>
    <dgm:pt modelId="{07A6D723-06E1-49F8-BB5E-3E4A91EFD2F7}" type="sibTrans" cxnId="{DC043C58-5161-4650-AF7E-48F2F19F1736}">
      <dgm:prSet/>
      <dgm:spPr/>
      <dgm:t>
        <a:bodyPr/>
        <a:lstStyle/>
        <a:p>
          <a:endParaRPr lang="en-US"/>
        </a:p>
      </dgm:t>
    </dgm:pt>
    <dgm:pt modelId="{0F80DB24-AC0A-4AAF-84D1-3841610709D6}">
      <dgm:prSe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Q. </a:t>
          </a:r>
          <a:r>
            <a:rPr lang="en-GB" b="1" dirty="0">
              <a:latin typeface="Calibri" panose="020F0502020204030204" pitchFamily="34" charset="0"/>
              <a:ea typeface="Calibri" panose="020F0502020204030204" pitchFamily="34" charset="0"/>
              <a:cs typeface="Calibri" panose="020F0502020204030204" pitchFamily="34" charset="0"/>
            </a:rPr>
            <a:t>Is it possible to undertake individual modules from the course?</a:t>
          </a:r>
        </a:p>
        <a:p>
          <a:r>
            <a:rPr lang="en-GB" dirty="0">
              <a:latin typeface="Calibri" panose="020F0502020204030204" pitchFamily="34" charset="0"/>
              <a:ea typeface="Calibri" panose="020F0502020204030204" pitchFamily="34" charset="0"/>
              <a:cs typeface="Calibri" panose="020F0502020204030204" pitchFamily="34" charset="0"/>
            </a:rPr>
            <a:t>A. Yes, we will accept applications to take single modules, if there is space available but preference will be given to students studying for certification. </a:t>
          </a:r>
        </a:p>
      </dgm:t>
    </dgm:pt>
    <dgm:pt modelId="{AA8D4E2B-C11B-45E8-B50A-5BA2C562D083}" type="parTrans" cxnId="{174EA27D-2CB8-4B9B-971A-9E109BBF2D73}">
      <dgm:prSet/>
      <dgm:spPr/>
      <dgm:t>
        <a:bodyPr/>
        <a:lstStyle/>
        <a:p>
          <a:endParaRPr lang="en-GB"/>
        </a:p>
      </dgm:t>
    </dgm:pt>
    <dgm:pt modelId="{D520BF66-0857-4FC9-86C3-30BF7A1AE8C0}" type="sibTrans" cxnId="{174EA27D-2CB8-4B9B-971A-9E109BBF2D73}">
      <dgm:prSet/>
      <dgm:spPr/>
      <dgm:t>
        <a:bodyPr/>
        <a:lstStyle/>
        <a:p>
          <a:endParaRPr lang="en-GB"/>
        </a:p>
      </dgm:t>
    </dgm:pt>
    <dgm:pt modelId="{1E7EC9E0-2286-46A8-82EC-1274B2B325FD}">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latin typeface="Calibri" panose="020F0502020204030204" pitchFamily="34" charset="0"/>
              <a:ea typeface="Calibri" panose="020F0502020204030204" pitchFamily="34" charset="0"/>
              <a:cs typeface="Calibri" panose="020F0502020204030204" pitchFamily="34" charset="0"/>
            </a:rPr>
            <a:t>Q. </a:t>
          </a:r>
          <a:r>
            <a:rPr lang="en-GB" b="1" dirty="0">
              <a:latin typeface="Calibri" panose="020F0502020204030204" pitchFamily="34" charset="0"/>
              <a:ea typeface="Calibri" panose="020F0502020204030204" pitchFamily="34" charset="0"/>
              <a:cs typeface="Calibri" panose="020F0502020204030204" pitchFamily="34" charset="0"/>
            </a:rPr>
            <a:t>What are the entry qualifications for the course?</a:t>
          </a:r>
        </a:p>
        <a:p>
          <a:r>
            <a:rPr lang="en-GB" dirty="0">
              <a:latin typeface="Calibri" panose="020F0502020204030204" pitchFamily="34" charset="0"/>
              <a:ea typeface="Calibri" panose="020F0502020204030204" pitchFamily="34" charset="0"/>
              <a:cs typeface="Calibri" panose="020F0502020204030204" pitchFamily="34" charset="0"/>
            </a:rPr>
            <a:t>A. There are many suitable routes to entry and no set academic qualifications required. However, students are expected to be currently employed in a management position or have experience of such a role. Even if your profile doesn’t match these guidelines, please don’t be discouraged from discussing your needs with us.   </a:t>
          </a:r>
        </a:p>
      </dgm:t>
    </dgm:pt>
    <dgm:pt modelId="{3A484B15-02AC-4E13-85D1-0B9049A99992}" type="parTrans" cxnId="{2860DDB3-212A-4625-AF17-9EDE189FE03D}">
      <dgm:prSet/>
      <dgm:spPr/>
      <dgm:t>
        <a:bodyPr/>
        <a:lstStyle/>
        <a:p>
          <a:endParaRPr lang="en-GB"/>
        </a:p>
      </dgm:t>
    </dgm:pt>
    <dgm:pt modelId="{7055575E-1F96-4863-88A3-4B4669A42327}" type="sibTrans" cxnId="{2860DDB3-212A-4625-AF17-9EDE189FE03D}">
      <dgm:prSet/>
      <dgm:spPr/>
      <dgm:t>
        <a:bodyPr/>
        <a:lstStyle/>
        <a:p>
          <a:endParaRPr lang="en-GB"/>
        </a:p>
      </dgm:t>
    </dgm:pt>
    <dgm:pt modelId="{0438D6AE-5D96-4CB4-A09B-FBC7037F32DC}" type="pres">
      <dgm:prSet presAssocID="{87E52D8F-963B-4880-ACFD-C4A5D75350D7}" presName="linear" presStyleCnt="0">
        <dgm:presLayoutVars>
          <dgm:animLvl val="lvl"/>
          <dgm:resizeHandles val="exact"/>
        </dgm:presLayoutVars>
      </dgm:prSet>
      <dgm:spPr/>
    </dgm:pt>
    <dgm:pt modelId="{1622CE60-84E0-460B-A091-5F385AA103C8}" type="pres">
      <dgm:prSet presAssocID="{05A1E4D1-FA97-4D7E-802C-6D421CA8030B}" presName="parentText" presStyleLbl="node1" presStyleIdx="0" presStyleCnt="4" custLinFactY="-19301" custLinFactNeighborX="-1058" custLinFactNeighborY="-100000">
        <dgm:presLayoutVars>
          <dgm:chMax val="0"/>
          <dgm:bulletEnabled val="1"/>
        </dgm:presLayoutVars>
      </dgm:prSet>
      <dgm:spPr/>
    </dgm:pt>
    <dgm:pt modelId="{042CB54F-C9F1-4F5E-B992-57EB5EFB2F86}" type="pres">
      <dgm:prSet presAssocID="{74CAEB41-689D-4BB6-A894-0138CE66B162}" presName="spacer" presStyleCnt="0"/>
      <dgm:spPr/>
    </dgm:pt>
    <dgm:pt modelId="{696576A8-B79C-47C7-9197-63F562C0835C}" type="pres">
      <dgm:prSet presAssocID="{1471A6BD-F6EB-4438-8846-9E51EBA0DEFF}" presName="parentText" presStyleLbl="node1" presStyleIdx="1" presStyleCnt="4" custLinFactY="-1795" custLinFactNeighborX="200" custLinFactNeighborY="-100000">
        <dgm:presLayoutVars>
          <dgm:chMax val="0"/>
          <dgm:bulletEnabled val="1"/>
        </dgm:presLayoutVars>
      </dgm:prSet>
      <dgm:spPr/>
    </dgm:pt>
    <dgm:pt modelId="{3F4AF089-4F2F-4152-9FDC-322D0EFD935A}" type="pres">
      <dgm:prSet presAssocID="{07A6D723-06E1-49F8-BB5E-3E4A91EFD2F7}" presName="spacer" presStyleCnt="0"/>
      <dgm:spPr/>
    </dgm:pt>
    <dgm:pt modelId="{C43ECAE3-CD1E-4681-9BD3-1EC8BA98888A}" type="pres">
      <dgm:prSet presAssocID="{0F80DB24-AC0A-4AAF-84D1-3841610709D6}" presName="parentText" presStyleLbl="node1" presStyleIdx="2" presStyleCnt="4" custLinFactY="-1627" custLinFactNeighborX="-26" custLinFactNeighborY="-100000">
        <dgm:presLayoutVars>
          <dgm:chMax val="0"/>
          <dgm:bulletEnabled val="1"/>
        </dgm:presLayoutVars>
      </dgm:prSet>
      <dgm:spPr/>
    </dgm:pt>
    <dgm:pt modelId="{733042F6-35CD-4134-A887-7FA10D40F8F3}" type="pres">
      <dgm:prSet presAssocID="{D520BF66-0857-4FC9-86C3-30BF7A1AE8C0}" presName="spacer" presStyleCnt="0"/>
      <dgm:spPr/>
    </dgm:pt>
    <dgm:pt modelId="{05EA6B07-24EA-4A6C-9050-E6CD9D951CF4}" type="pres">
      <dgm:prSet presAssocID="{1E7EC9E0-2286-46A8-82EC-1274B2B325FD}" presName="parentText" presStyleLbl="node1" presStyleIdx="3" presStyleCnt="4">
        <dgm:presLayoutVars>
          <dgm:chMax val="0"/>
          <dgm:bulletEnabled val="1"/>
        </dgm:presLayoutVars>
      </dgm:prSet>
      <dgm:spPr/>
    </dgm:pt>
  </dgm:ptLst>
  <dgm:cxnLst>
    <dgm:cxn modelId="{D19B263F-7FD8-42E9-AC94-DB1E4F781590}" type="presOf" srcId="{0F80DB24-AC0A-4AAF-84D1-3841610709D6}" destId="{C43ECAE3-CD1E-4681-9BD3-1EC8BA98888A}" srcOrd="0" destOrd="0" presId="urn:microsoft.com/office/officeart/2005/8/layout/vList2"/>
    <dgm:cxn modelId="{C1AE0C45-75FC-459D-8DF6-B72A1AE318D4}" type="presOf" srcId="{1E7EC9E0-2286-46A8-82EC-1274B2B325FD}" destId="{05EA6B07-24EA-4A6C-9050-E6CD9D951CF4}" srcOrd="0" destOrd="0" presId="urn:microsoft.com/office/officeart/2005/8/layout/vList2"/>
    <dgm:cxn modelId="{480DA36B-BA7E-4D6E-9347-902F4DEE70B5}" type="presOf" srcId="{05A1E4D1-FA97-4D7E-802C-6D421CA8030B}" destId="{1622CE60-84E0-460B-A091-5F385AA103C8}" srcOrd="0" destOrd="0" presId="urn:microsoft.com/office/officeart/2005/8/layout/vList2"/>
    <dgm:cxn modelId="{DC043C58-5161-4650-AF7E-48F2F19F1736}" srcId="{87E52D8F-963B-4880-ACFD-C4A5D75350D7}" destId="{1471A6BD-F6EB-4438-8846-9E51EBA0DEFF}" srcOrd="1" destOrd="0" parTransId="{300620E9-8BA8-4E75-8A27-811412FB82C5}" sibTransId="{07A6D723-06E1-49F8-BB5E-3E4A91EFD2F7}"/>
    <dgm:cxn modelId="{174EA27D-2CB8-4B9B-971A-9E109BBF2D73}" srcId="{87E52D8F-963B-4880-ACFD-C4A5D75350D7}" destId="{0F80DB24-AC0A-4AAF-84D1-3841610709D6}" srcOrd="2" destOrd="0" parTransId="{AA8D4E2B-C11B-45E8-B50A-5BA2C562D083}" sibTransId="{D520BF66-0857-4FC9-86C3-30BF7A1AE8C0}"/>
    <dgm:cxn modelId="{584EF7A3-8043-4F18-BCA0-08AC7ADB6612}" srcId="{87E52D8F-963B-4880-ACFD-C4A5D75350D7}" destId="{05A1E4D1-FA97-4D7E-802C-6D421CA8030B}" srcOrd="0" destOrd="0" parTransId="{E42BD08F-7AF0-4DD7-AA65-EC5F15D22CD2}" sibTransId="{74CAEB41-689D-4BB6-A894-0138CE66B162}"/>
    <dgm:cxn modelId="{CE09BAAD-0C81-456F-B80F-75DE20E45B45}" type="presOf" srcId="{87E52D8F-963B-4880-ACFD-C4A5D75350D7}" destId="{0438D6AE-5D96-4CB4-A09B-FBC7037F32DC}" srcOrd="0" destOrd="0" presId="urn:microsoft.com/office/officeart/2005/8/layout/vList2"/>
    <dgm:cxn modelId="{2860DDB3-212A-4625-AF17-9EDE189FE03D}" srcId="{87E52D8F-963B-4880-ACFD-C4A5D75350D7}" destId="{1E7EC9E0-2286-46A8-82EC-1274B2B325FD}" srcOrd="3" destOrd="0" parTransId="{3A484B15-02AC-4E13-85D1-0B9049A99992}" sibTransId="{7055575E-1F96-4863-88A3-4B4669A42327}"/>
    <dgm:cxn modelId="{49964CC5-8BED-4F79-A8A5-99D9C4FA35DB}" type="presOf" srcId="{1471A6BD-F6EB-4438-8846-9E51EBA0DEFF}" destId="{696576A8-B79C-47C7-9197-63F562C0835C}" srcOrd="0" destOrd="0" presId="urn:microsoft.com/office/officeart/2005/8/layout/vList2"/>
    <dgm:cxn modelId="{5AB85419-8D5B-453F-B333-EF9E86E5B35D}" type="presParOf" srcId="{0438D6AE-5D96-4CB4-A09B-FBC7037F32DC}" destId="{1622CE60-84E0-460B-A091-5F385AA103C8}" srcOrd="0" destOrd="0" presId="urn:microsoft.com/office/officeart/2005/8/layout/vList2"/>
    <dgm:cxn modelId="{0F5DEA6D-489D-446A-BBE5-B94A462367F6}" type="presParOf" srcId="{0438D6AE-5D96-4CB4-A09B-FBC7037F32DC}" destId="{042CB54F-C9F1-4F5E-B992-57EB5EFB2F86}" srcOrd="1" destOrd="0" presId="urn:microsoft.com/office/officeart/2005/8/layout/vList2"/>
    <dgm:cxn modelId="{B39874C2-5DEF-4E71-ADC8-D00A3FCBE94B}" type="presParOf" srcId="{0438D6AE-5D96-4CB4-A09B-FBC7037F32DC}" destId="{696576A8-B79C-47C7-9197-63F562C0835C}" srcOrd="2" destOrd="0" presId="urn:microsoft.com/office/officeart/2005/8/layout/vList2"/>
    <dgm:cxn modelId="{D52234B0-9DE8-4FF9-90AF-E1B737C92A68}" type="presParOf" srcId="{0438D6AE-5D96-4CB4-A09B-FBC7037F32DC}" destId="{3F4AF089-4F2F-4152-9FDC-322D0EFD935A}" srcOrd="3" destOrd="0" presId="urn:microsoft.com/office/officeart/2005/8/layout/vList2"/>
    <dgm:cxn modelId="{A65F1ECB-9664-4E57-BC06-69B5A198C31D}" type="presParOf" srcId="{0438D6AE-5D96-4CB4-A09B-FBC7037F32DC}" destId="{C43ECAE3-CD1E-4681-9BD3-1EC8BA98888A}" srcOrd="4" destOrd="0" presId="urn:microsoft.com/office/officeart/2005/8/layout/vList2"/>
    <dgm:cxn modelId="{7FB18DF8-9FF2-488E-B7B7-49AE82F47660}" type="presParOf" srcId="{0438D6AE-5D96-4CB4-A09B-FBC7037F32DC}" destId="{733042F6-35CD-4134-A887-7FA10D40F8F3}" srcOrd="5" destOrd="0" presId="urn:microsoft.com/office/officeart/2005/8/layout/vList2"/>
    <dgm:cxn modelId="{F32AFB41-6181-4FC2-8ED9-7805D6DF54E6}" type="presParOf" srcId="{0438D6AE-5D96-4CB4-A09B-FBC7037F32DC}" destId="{05EA6B07-24EA-4A6C-9050-E6CD9D951CF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2CE60-84E0-460B-A091-5F385AA103C8}">
      <dsp:nvSpPr>
        <dsp:cNvPr id="0" name=""/>
        <dsp:cNvSpPr/>
      </dsp:nvSpPr>
      <dsp:spPr>
        <a:xfrm>
          <a:off x="0" y="91703"/>
          <a:ext cx="6666833" cy="1718437"/>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geospatial industry is creating many new and exciting solutions to address today’s global problems, such as climate change.</a:t>
          </a:r>
          <a:endParaRPr lang="en-US" sz="2000" kern="1200" dirty="0"/>
        </a:p>
      </dsp:txBody>
      <dsp:txXfrm>
        <a:off x="83887" y="175590"/>
        <a:ext cx="6499059" cy="1550663"/>
      </dsp:txXfrm>
    </dsp:sp>
    <dsp:sp modelId="{696576A8-B79C-47C7-9197-63F562C0835C}">
      <dsp:nvSpPr>
        <dsp:cNvPr id="0" name=""/>
        <dsp:cNvSpPr/>
      </dsp:nvSpPr>
      <dsp:spPr>
        <a:xfrm>
          <a:off x="0" y="1867741"/>
          <a:ext cx="6666833" cy="1718437"/>
        </a:xfrm>
        <a:prstGeom prst="roundRect">
          <a:avLst/>
        </a:prstGeom>
        <a:solidFill>
          <a:srgbClr val="4D96B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However, there is intense competition for the resources and the funding needed to deliver these solutions. At the same time, the geospatial industry is poorly served with the leadership skills needed to define, promote and develop new solutions.</a:t>
          </a:r>
          <a:endParaRPr lang="en-US" sz="2000" kern="1200" dirty="0"/>
        </a:p>
      </dsp:txBody>
      <dsp:txXfrm>
        <a:off x="83887" y="1951628"/>
        <a:ext cx="6499059" cy="1550663"/>
      </dsp:txXfrm>
    </dsp:sp>
    <dsp:sp modelId="{C43ECAE3-CD1E-4681-9BD3-1EC8BA98888A}">
      <dsp:nvSpPr>
        <dsp:cNvPr id="0" name=""/>
        <dsp:cNvSpPr/>
      </dsp:nvSpPr>
      <dsp:spPr>
        <a:xfrm>
          <a:off x="0" y="3643778"/>
          <a:ext cx="6666833" cy="1718437"/>
        </a:xfrm>
        <a:prstGeom prst="round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There is a well-recognised gap in the availability of soft skills training which would enable middle managers, in both the developed world and the global south, to play leadership roles in promoting new solutions.</a:t>
          </a:r>
        </a:p>
      </dsp:txBody>
      <dsp:txXfrm>
        <a:off x="83887" y="3727665"/>
        <a:ext cx="6499059" cy="15506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543F0-D293-4D83-B7F7-3D4F73A4753A}">
      <dsp:nvSpPr>
        <dsp:cNvPr id="0" name=""/>
        <dsp:cNvSpPr/>
      </dsp:nvSpPr>
      <dsp:spPr>
        <a:xfrm>
          <a:off x="679131" y="1110281"/>
          <a:ext cx="1098000" cy="1098000"/>
        </a:xfrm>
        <a:prstGeom prst="ellipse">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88D65F3-A5C8-437E-8F33-6B441F7A9392}">
      <dsp:nvSpPr>
        <dsp:cNvPr id="0" name=""/>
        <dsp:cNvSpPr/>
      </dsp:nvSpPr>
      <dsp:spPr>
        <a:xfrm>
          <a:off x="913131" y="134428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6E247-C2A5-4C87-825C-17189C98DEC5}">
      <dsp:nvSpPr>
        <dsp:cNvPr id="0" name=""/>
        <dsp:cNvSpPr/>
      </dsp:nvSpPr>
      <dsp:spPr>
        <a:xfrm>
          <a:off x="84825" y="2543355"/>
          <a:ext cx="2286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t>Go to the </a:t>
          </a:r>
          <a:r>
            <a:rPr lang="en-GB" sz="1200" kern="1200" cap="none" dirty="0">
              <a:hlinkClick xmlns:r="http://schemas.openxmlformats.org/officeDocument/2006/relationships" r:id="rId2"/>
            </a:rPr>
            <a:t>Website</a:t>
          </a:r>
          <a:endParaRPr lang="en-GB" sz="1200" kern="1200" cap="none" dirty="0"/>
        </a:p>
        <a:p>
          <a:pPr marL="0" lvl="0" indent="0" algn="ctr" defTabSz="533400">
            <a:lnSpc>
              <a:spcPct val="100000"/>
            </a:lnSpc>
            <a:spcBef>
              <a:spcPct val="0"/>
            </a:spcBef>
            <a:spcAft>
              <a:spcPct val="35000"/>
            </a:spcAft>
            <a:buNone/>
            <a:defRPr cap="all"/>
          </a:pPr>
          <a:r>
            <a:rPr lang="en-GB" sz="1200" kern="1200" cap="none" dirty="0"/>
            <a:t>https://consultingwhere.com/the-geospatial-leadership-certificate-glc/</a:t>
          </a:r>
          <a:endParaRPr lang="en-US" sz="1200" kern="1200" cap="none" dirty="0"/>
        </a:p>
      </dsp:txBody>
      <dsp:txXfrm>
        <a:off x="84825" y="2543355"/>
        <a:ext cx="2286612" cy="720000"/>
      </dsp:txXfrm>
    </dsp:sp>
    <dsp:sp modelId="{C3CBBEEC-4075-40FE-A0A1-8DAAC84704D8}">
      <dsp:nvSpPr>
        <dsp:cNvPr id="0" name=""/>
        <dsp:cNvSpPr/>
      </dsp:nvSpPr>
      <dsp:spPr>
        <a:xfrm>
          <a:off x="3262383" y="1110281"/>
          <a:ext cx="1098000" cy="1098000"/>
        </a:xfrm>
        <a:prstGeom prst="ellipse">
          <a:avLst/>
        </a:prstGeom>
        <a:solidFill>
          <a:schemeClr val="accent1">
            <a:tint val="40000"/>
            <a:hueOff val="0"/>
            <a:satOff val="0"/>
            <a:lumOff val="0"/>
            <a:alphaOff val="0"/>
          </a:schemeClr>
        </a:solidFill>
        <a:ln w="38100">
          <a:solidFill>
            <a:schemeClr val="bg1"/>
          </a:solidFill>
        </a:ln>
        <a:effectLst>
          <a:outerShdw blurRad="50800" dist="38100" dir="8100000" algn="tr" rotWithShape="0">
            <a:prstClr val="black">
              <a:alpha val="40000"/>
            </a:prstClr>
          </a:outerShdw>
        </a:effectLst>
      </dsp:spPr>
      <dsp:style>
        <a:lnRef idx="0">
          <a:scrgbClr r="0" g="0" b="0"/>
        </a:lnRef>
        <a:fillRef idx="1">
          <a:scrgbClr r="0" g="0" b="0"/>
        </a:fillRef>
        <a:effectRef idx="0">
          <a:scrgbClr r="0" g="0" b="0"/>
        </a:effectRef>
        <a:fontRef idx="minor"/>
      </dsp:style>
    </dsp:sp>
    <dsp:sp modelId="{26938DAD-006F-4194-B202-A1579B371886}">
      <dsp:nvSpPr>
        <dsp:cNvPr id="0" name=""/>
        <dsp:cNvSpPr/>
      </dsp:nvSpPr>
      <dsp:spPr>
        <a:xfrm>
          <a:off x="3496383" y="134428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a:outerShdw dir="5400000" algn="ctr" rotWithShape="0">
            <a:srgbClr val="00B0F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765B3B42-474F-47F3-A205-5E9B38514D96}">
      <dsp:nvSpPr>
        <dsp:cNvPr id="0" name=""/>
        <dsp:cNvSpPr/>
      </dsp:nvSpPr>
      <dsp:spPr>
        <a:xfrm>
          <a:off x="2686437" y="2550282"/>
          <a:ext cx="22498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t>Course administrator email:  </a:t>
          </a:r>
          <a:r>
            <a:rPr lang="en-GB" sz="1200" kern="1200" cap="none" dirty="0">
              <a:hlinkClick xmlns:r="http://schemas.openxmlformats.org/officeDocument/2006/relationships" r:id="rId4"/>
            </a:rPr>
            <a:t>info@consultingwhere.com</a:t>
          </a:r>
          <a:endParaRPr lang="en-US" sz="1200" kern="1200" cap="none" dirty="0"/>
        </a:p>
      </dsp:txBody>
      <dsp:txXfrm>
        <a:off x="2686437" y="2550282"/>
        <a:ext cx="2249892" cy="720000"/>
      </dsp:txXfrm>
    </dsp:sp>
    <dsp:sp modelId="{C7C53A25-A1BB-4F7D-AB80-1870B7CFE8EC}">
      <dsp:nvSpPr>
        <dsp:cNvPr id="0" name=""/>
        <dsp:cNvSpPr/>
      </dsp:nvSpPr>
      <dsp:spPr>
        <a:xfrm>
          <a:off x="5602330" y="1110281"/>
          <a:ext cx="1098000" cy="1098000"/>
        </a:xfrm>
        <a:prstGeom prst="ellipse">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ECED1FB8-FABE-4412-9C0B-961EB9185466}">
      <dsp:nvSpPr>
        <dsp:cNvPr id="0" name=""/>
        <dsp:cNvSpPr/>
      </dsp:nvSpPr>
      <dsp:spPr>
        <a:xfrm>
          <a:off x="5836330" y="1344282"/>
          <a:ext cx="630000" cy="630000"/>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1D274-B5E5-48B8-A59B-92BDA6F58AE7}">
      <dsp:nvSpPr>
        <dsp:cNvPr id="0" name=""/>
        <dsp:cNvSpPr/>
      </dsp:nvSpPr>
      <dsp:spPr>
        <a:xfrm>
          <a:off x="5282722" y="252876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t>WhatsApp</a:t>
          </a:r>
        </a:p>
        <a:p>
          <a:pPr marL="0" lvl="0" indent="0" algn="ctr" defTabSz="533400">
            <a:lnSpc>
              <a:spcPct val="100000"/>
            </a:lnSpc>
            <a:spcBef>
              <a:spcPct val="0"/>
            </a:spcBef>
            <a:spcAft>
              <a:spcPct val="35000"/>
            </a:spcAft>
            <a:buNone/>
            <a:defRPr cap="all"/>
          </a:pPr>
          <a:r>
            <a:rPr lang="en-GB" sz="1200" kern="1200" cap="none" dirty="0"/>
            <a:t>+44 7860884119</a:t>
          </a:r>
          <a:endParaRPr lang="en-US" sz="1200" kern="1200" cap="none" dirty="0"/>
        </a:p>
      </dsp:txBody>
      <dsp:txXfrm>
        <a:off x="5282722" y="2528761"/>
        <a:ext cx="1800000" cy="720000"/>
      </dsp:txXfrm>
    </dsp:sp>
    <dsp:sp modelId="{1588A752-A752-47B6-B680-BCAAE2461F40}">
      <dsp:nvSpPr>
        <dsp:cNvPr id="0" name=""/>
        <dsp:cNvSpPr/>
      </dsp:nvSpPr>
      <dsp:spPr>
        <a:xfrm>
          <a:off x="7717330" y="1110281"/>
          <a:ext cx="1098000" cy="1098000"/>
        </a:xfrm>
        <a:prstGeom prst="ellipse">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E16125C5-BF36-4E10-A4E8-43B6CAACB105}">
      <dsp:nvSpPr>
        <dsp:cNvPr id="0" name=""/>
        <dsp:cNvSpPr/>
      </dsp:nvSpPr>
      <dsp:spPr>
        <a:xfrm>
          <a:off x="7951330" y="134428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88E15-A4C5-4E98-8F1A-A26EA542AB57}">
      <dsp:nvSpPr>
        <dsp:cNvPr id="0" name=""/>
        <dsp:cNvSpPr/>
      </dsp:nvSpPr>
      <dsp:spPr>
        <a:xfrm>
          <a:off x="7366330" y="255028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dirty="0"/>
            <a:t>Phone</a:t>
          </a:r>
        </a:p>
        <a:p>
          <a:pPr marL="0" lvl="0" indent="0" algn="ctr" defTabSz="533400">
            <a:lnSpc>
              <a:spcPct val="100000"/>
            </a:lnSpc>
            <a:spcBef>
              <a:spcPct val="0"/>
            </a:spcBef>
            <a:spcAft>
              <a:spcPct val="35000"/>
            </a:spcAft>
            <a:buNone/>
            <a:defRPr cap="all"/>
          </a:pPr>
          <a:r>
            <a:rPr lang="en-GB" sz="1200" kern="1200" cap="none" dirty="0"/>
            <a:t>+44 1923 291000</a:t>
          </a:r>
          <a:endParaRPr lang="en-US" sz="1200" kern="1200" cap="none" dirty="0"/>
        </a:p>
      </dsp:txBody>
      <dsp:txXfrm>
        <a:off x="7366330" y="255028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221C4-A4CC-476E-9145-5E8C95409CC9}">
      <dsp:nvSpPr>
        <dsp:cNvPr id="0" name=""/>
        <dsp:cNvSpPr/>
      </dsp:nvSpPr>
      <dsp:spPr>
        <a:xfrm>
          <a:off x="6563" y="865420"/>
          <a:ext cx="2051635" cy="2461963"/>
        </a:xfrm>
        <a:prstGeom prst="rect">
          <a:avLst/>
        </a:prstGeom>
        <a:solidFill>
          <a:srgbClr val="3FDDE4"/>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2656" tIns="0" rIns="202656" bIns="330200" numCol="1" spcCol="1270" anchor="t" anchorCtr="0">
          <a:noAutofit/>
        </a:bodyPr>
        <a:lstStyle/>
        <a:p>
          <a:pPr marL="0" lvl="0" indent="0" algn="l" defTabSz="577850">
            <a:lnSpc>
              <a:spcPct val="90000"/>
            </a:lnSpc>
            <a:spcBef>
              <a:spcPct val="0"/>
            </a:spcBef>
            <a:spcAft>
              <a:spcPct val="35000"/>
            </a:spcAft>
            <a:buNone/>
          </a:pPr>
          <a:r>
            <a:rPr lang="en-GB" sz="1300" kern="1200" dirty="0">
              <a:latin typeface="Calibri" panose="020F0502020204030204" pitchFamily="34" charset="0"/>
              <a:ea typeface="Calibri" panose="020F0502020204030204" pitchFamily="34" charset="0"/>
              <a:cs typeface="Calibri" panose="020F0502020204030204" pitchFamily="34" charset="0"/>
            </a:rPr>
            <a:t>Provides comprehensive training in soft skills for middle managers in both the developed world and global south</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6563" y="1850206"/>
        <a:ext cx="2051635" cy="1477177"/>
      </dsp:txXfrm>
    </dsp:sp>
    <dsp:sp modelId="{19CA807D-6AEE-4EC2-9EDF-334F50EAC0F3}">
      <dsp:nvSpPr>
        <dsp:cNvPr id="0" name=""/>
        <dsp:cNvSpPr/>
      </dsp:nvSpPr>
      <dsp:spPr>
        <a:xfrm>
          <a:off x="6563" y="865420"/>
          <a:ext cx="2051635" cy="98478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656" tIns="165100" rIns="202656"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endParaRPr lang="en-US" sz="4600" kern="1200" dirty="0"/>
        </a:p>
      </dsp:txBody>
      <dsp:txXfrm>
        <a:off x="6563" y="865420"/>
        <a:ext cx="2051635" cy="984785"/>
      </dsp:txXfrm>
    </dsp:sp>
    <dsp:sp modelId="{302AB217-E4C3-4930-82AE-4CF9B386301D}">
      <dsp:nvSpPr>
        <dsp:cNvPr id="0" name=""/>
        <dsp:cNvSpPr/>
      </dsp:nvSpPr>
      <dsp:spPr>
        <a:xfrm>
          <a:off x="2222329" y="865420"/>
          <a:ext cx="2051635" cy="2461963"/>
        </a:xfrm>
        <a:prstGeom prst="rect">
          <a:avLst/>
        </a:prstGeom>
        <a:solidFill>
          <a:schemeClr val="accen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2656" tIns="0" rIns="202656" bIns="330200" numCol="1" spcCol="1270" anchor="t" anchorCtr="0">
          <a:noAutofit/>
        </a:bodyPr>
        <a:lstStyle/>
        <a:p>
          <a:pPr marL="0" lvl="0" indent="0" algn="l" defTabSz="577850">
            <a:lnSpc>
              <a:spcPct val="90000"/>
            </a:lnSpc>
            <a:spcBef>
              <a:spcPct val="0"/>
            </a:spcBef>
            <a:spcAft>
              <a:spcPct val="35000"/>
            </a:spcAft>
            <a:buNone/>
          </a:pPr>
          <a:r>
            <a:rPr lang="en-GB" sz="1300" kern="1200" dirty="0">
              <a:latin typeface="Calibri" panose="020F0502020204030204" pitchFamily="34" charset="0"/>
              <a:ea typeface="Calibri" panose="020F0502020204030204" pitchFamily="34" charset="0"/>
              <a:cs typeface="Calibri" panose="020F0502020204030204" pitchFamily="34" charset="0"/>
            </a:rPr>
            <a:t>Make training easy to access through self-paced learning and timetabled to fit alongside existing work commitments</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2222329" y="1850206"/>
        <a:ext cx="2051635" cy="1477177"/>
      </dsp:txXfrm>
    </dsp:sp>
    <dsp:sp modelId="{2EE92CC7-9F6F-423E-BFD2-3D4D6501744D}">
      <dsp:nvSpPr>
        <dsp:cNvPr id="0" name=""/>
        <dsp:cNvSpPr/>
      </dsp:nvSpPr>
      <dsp:spPr>
        <a:xfrm>
          <a:off x="2222329" y="865420"/>
          <a:ext cx="2051635" cy="98478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656" tIns="165100" rIns="202656"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endParaRPr lang="en-US" sz="4600" kern="1200" dirty="0"/>
        </a:p>
      </dsp:txBody>
      <dsp:txXfrm>
        <a:off x="2222329" y="865420"/>
        <a:ext cx="2051635" cy="984785"/>
      </dsp:txXfrm>
    </dsp:sp>
    <dsp:sp modelId="{9AF8F9DE-B9DD-433D-8077-27191CD27076}">
      <dsp:nvSpPr>
        <dsp:cNvPr id="0" name=""/>
        <dsp:cNvSpPr/>
      </dsp:nvSpPr>
      <dsp:spPr>
        <a:xfrm>
          <a:off x="4438096" y="865420"/>
          <a:ext cx="2051635" cy="2461963"/>
        </a:xfrm>
        <a:prstGeom prst="rect">
          <a:avLst/>
        </a:prstGeom>
        <a:solidFill>
          <a:srgbClr val="0070C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2656" tIns="0" rIns="202656" bIns="330200" numCol="1" spcCol="1270" anchor="t" anchorCtr="0">
          <a:noAutofit/>
        </a:bodyPr>
        <a:lstStyle/>
        <a:p>
          <a:pPr marL="0" lvl="0" indent="0" algn="l" defTabSz="577850">
            <a:lnSpc>
              <a:spcPct val="90000"/>
            </a:lnSpc>
            <a:spcBef>
              <a:spcPct val="0"/>
            </a:spcBef>
            <a:spcAft>
              <a:spcPct val="35000"/>
            </a:spcAft>
            <a:buNone/>
          </a:pPr>
          <a:r>
            <a:rPr lang="en-GB" sz="1300" kern="1200" dirty="0">
              <a:latin typeface="Calibri" panose="020F0502020204030204" pitchFamily="34" charset="0"/>
              <a:ea typeface="Calibri" panose="020F0502020204030204" pitchFamily="34" charset="0"/>
              <a:cs typeface="Calibri" panose="020F0502020204030204" pitchFamily="34" charset="0"/>
            </a:rPr>
            <a:t>Complements online learning with access to global experts through interactive workshops and podcasts</a:t>
          </a:r>
        </a:p>
      </dsp:txBody>
      <dsp:txXfrm>
        <a:off x="4438096" y="1850206"/>
        <a:ext cx="2051635" cy="1477177"/>
      </dsp:txXfrm>
    </dsp:sp>
    <dsp:sp modelId="{DDE0BA13-B63B-428B-9C7D-9829F46E632C}">
      <dsp:nvSpPr>
        <dsp:cNvPr id="0" name=""/>
        <dsp:cNvSpPr/>
      </dsp:nvSpPr>
      <dsp:spPr>
        <a:xfrm>
          <a:off x="4438096" y="865420"/>
          <a:ext cx="2051635" cy="98478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656" tIns="165100" rIns="202656"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endParaRPr lang="en-US" sz="4600" kern="1200" dirty="0"/>
        </a:p>
      </dsp:txBody>
      <dsp:txXfrm>
        <a:off x="4438096" y="865420"/>
        <a:ext cx="2051635" cy="984785"/>
      </dsp:txXfrm>
    </dsp:sp>
    <dsp:sp modelId="{25727A7B-6D40-40BB-BECF-336E7ADBC1EB}">
      <dsp:nvSpPr>
        <dsp:cNvPr id="0" name=""/>
        <dsp:cNvSpPr/>
      </dsp:nvSpPr>
      <dsp:spPr>
        <a:xfrm>
          <a:off x="6653863" y="865420"/>
          <a:ext cx="2051635" cy="2461963"/>
        </a:xfrm>
        <a:prstGeom prst="rect">
          <a:avLst/>
        </a:prstGeom>
        <a:solidFill>
          <a:srgbClr val="E642EB"/>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2656" tIns="0" rIns="202656" bIns="330200" numCol="1" spcCol="1270" anchor="t" anchorCtr="0">
          <a:noAutofit/>
        </a:bodyPr>
        <a:lstStyle/>
        <a:p>
          <a:pPr marL="0" lvl="0" indent="0" algn="l" defTabSz="577850">
            <a:lnSpc>
              <a:spcPct val="90000"/>
            </a:lnSpc>
            <a:spcBef>
              <a:spcPct val="0"/>
            </a:spcBef>
            <a:spcAft>
              <a:spcPct val="35000"/>
            </a:spcAft>
            <a:buNone/>
          </a:pPr>
          <a:r>
            <a:rPr lang="en-GB" sz="1300" kern="1200" dirty="0">
              <a:latin typeface="Calibri" panose="020F0502020204030204" pitchFamily="34" charset="0"/>
              <a:ea typeface="Calibri" panose="020F0502020204030204" pitchFamily="34" charset="0"/>
              <a:cs typeface="Calibri" panose="020F0502020204030204" pitchFamily="34" charset="0"/>
            </a:rPr>
            <a:t>Training materials based on geospatial industry expertise developed from years of real-world practical experience</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6653863" y="1850206"/>
        <a:ext cx="2051635" cy="1477177"/>
      </dsp:txXfrm>
    </dsp:sp>
    <dsp:sp modelId="{59C294C0-E29F-4442-8FE2-7FA0D4B048AC}">
      <dsp:nvSpPr>
        <dsp:cNvPr id="0" name=""/>
        <dsp:cNvSpPr/>
      </dsp:nvSpPr>
      <dsp:spPr>
        <a:xfrm>
          <a:off x="6653863" y="865420"/>
          <a:ext cx="2051635" cy="98478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656" tIns="165100" rIns="202656" bIns="165100" numCol="1" spcCol="1270" anchor="ctr" anchorCtr="0">
          <a:noAutofit/>
        </a:bodyPr>
        <a:lstStyle/>
        <a:p>
          <a:pPr marL="0" lvl="0" indent="0" algn="l" defTabSz="2044700">
            <a:lnSpc>
              <a:spcPct val="90000"/>
            </a:lnSpc>
            <a:spcBef>
              <a:spcPct val="0"/>
            </a:spcBef>
            <a:spcAft>
              <a:spcPct val="35000"/>
            </a:spcAft>
            <a:buNone/>
          </a:pPr>
          <a:r>
            <a:rPr lang="en-US" sz="4600" kern="1200"/>
            <a:t>04</a:t>
          </a:r>
        </a:p>
      </dsp:txBody>
      <dsp:txXfrm>
        <a:off x="6653863" y="865420"/>
        <a:ext cx="2051635" cy="984785"/>
      </dsp:txXfrm>
    </dsp:sp>
    <dsp:sp modelId="{E769C275-3E24-45C9-8954-9102AB696067}">
      <dsp:nvSpPr>
        <dsp:cNvPr id="0" name=""/>
        <dsp:cNvSpPr/>
      </dsp:nvSpPr>
      <dsp:spPr>
        <a:xfrm>
          <a:off x="8869630" y="865420"/>
          <a:ext cx="2051635" cy="2461963"/>
        </a:xfrm>
        <a:prstGeom prst="rect">
          <a:avLst/>
        </a:prstGeom>
        <a:solidFill>
          <a:srgbClr val="EB404C"/>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2656" tIns="0" rIns="202656" bIns="330200" numCol="1" spcCol="1270" anchor="t" anchorCtr="0">
          <a:noAutofit/>
        </a:bodyPr>
        <a:lstStyle/>
        <a:p>
          <a:pPr marL="0" lvl="0" indent="0" algn="l" defTabSz="577850">
            <a:lnSpc>
              <a:spcPct val="90000"/>
            </a:lnSpc>
            <a:spcBef>
              <a:spcPct val="0"/>
            </a:spcBef>
            <a:spcAft>
              <a:spcPct val="35000"/>
            </a:spcAft>
            <a:buNone/>
          </a:pPr>
          <a:r>
            <a:rPr lang="en-GB" sz="1300" kern="1200" dirty="0">
              <a:latin typeface="Calibri" panose="020F0502020204030204" pitchFamily="34" charset="0"/>
              <a:ea typeface="Calibri" panose="020F0502020204030204" pitchFamily="34" charset="0"/>
              <a:cs typeface="Calibri" panose="020F0502020204030204" pitchFamily="34" charset="0"/>
            </a:rPr>
            <a:t>Developing professional skills for the benefit of individuals, employers and the entire geospatial community</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8869630" y="1850206"/>
        <a:ext cx="2051635" cy="1477177"/>
      </dsp:txXfrm>
    </dsp:sp>
    <dsp:sp modelId="{430F1893-237F-4A41-A7C0-D601CDEB1B40}">
      <dsp:nvSpPr>
        <dsp:cNvPr id="0" name=""/>
        <dsp:cNvSpPr/>
      </dsp:nvSpPr>
      <dsp:spPr>
        <a:xfrm>
          <a:off x="8869630" y="865420"/>
          <a:ext cx="2051635" cy="98478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656" tIns="165100" rIns="202656" bIns="165100" numCol="1" spcCol="1270" anchor="ctr" anchorCtr="0">
          <a:noAutofit/>
        </a:bodyPr>
        <a:lstStyle/>
        <a:p>
          <a:pPr marL="0" lvl="0" indent="0" algn="l" defTabSz="2044700">
            <a:lnSpc>
              <a:spcPct val="90000"/>
            </a:lnSpc>
            <a:spcBef>
              <a:spcPct val="0"/>
            </a:spcBef>
            <a:spcAft>
              <a:spcPct val="35000"/>
            </a:spcAft>
            <a:buNone/>
          </a:pPr>
          <a:r>
            <a:rPr lang="en-US" sz="4600" kern="1200"/>
            <a:t>05</a:t>
          </a:r>
          <a:endParaRPr lang="en-US" sz="4600" kern="1200" dirty="0"/>
        </a:p>
      </dsp:txBody>
      <dsp:txXfrm>
        <a:off x="8869630" y="865420"/>
        <a:ext cx="2051635" cy="984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DEB0-05DC-477D-9E61-3710A5031360}">
      <dsp:nvSpPr>
        <dsp:cNvPr id="0" name=""/>
        <dsp:cNvSpPr/>
      </dsp:nvSpPr>
      <dsp:spPr>
        <a:xfrm>
          <a:off x="0" y="1457"/>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23092EAD-FC06-4245-A223-FF9041C960E0}">
      <dsp:nvSpPr>
        <dsp:cNvPr id="0" name=""/>
        <dsp:cNvSpPr/>
      </dsp:nvSpPr>
      <dsp:spPr>
        <a:xfrm>
          <a:off x="187819" y="141157"/>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986ADED2-DEBF-4766-8179-F3C6E443A0CE}">
      <dsp:nvSpPr>
        <dsp:cNvPr id="0" name=""/>
        <dsp:cNvSpPr/>
      </dsp:nvSpPr>
      <dsp:spPr>
        <a:xfrm>
          <a:off x="717129" y="1457"/>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GB" sz="1500" kern="1200" dirty="0"/>
            <a:t>Take a leadership role in promoting and delivering new initiatives</a:t>
          </a:r>
          <a:endParaRPr lang="en-US" sz="1500" kern="1200" dirty="0"/>
        </a:p>
      </dsp:txBody>
      <dsp:txXfrm>
        <a:off x="717129" y="1457"/>
        <a:ext cx="4145317" cy="620891"/>
      </dsp:txXfrm>
    </dsp:sp>
    <dsp:sp modelId="{11D821FA-2612-49F4-BE31-B69353D20C52}">
      <dsp:nvSpPr>
        <dsp:cNvPr id="0" name=""/>
        <dsp:cNvSpPr/>
      </dsp:nvSpPr>
      <dsp:spPr>
        <a:xfrm>
          <a:off x="0" y="777571"/>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69B83DC8-18E4-435F-AEF2-C2BE53F91C8F}">
      <dsp:nvSpPr>
        <dsp:cNvPr id="0" name=""/>
        <dsp:cNvSpPr/>
      </dsp:nvSpPr>
      <dsp:spPr>
        <a:xfrm>
          <a:off x="187819" y="917272"/>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a:scene3d>
          <a:camera prst="orthographicFront">
            <a:rot lat="0" lon="0" rev="0"/>
          </a:camera>
          <a:lightRig rig="soft" dir="t">
            <a:rot lat="0" lon="0" rev="0"/>
          </a:lightRig>
        </a:scene3d>
      </dsp:spPr>
      <dsp:style>
        <a:lnRef idx="2">
          <a:scrgbClr r="0" g="0" b="0"/>
        </a:lnRef>
        <a:fillRef idx="1">
          <a:scrgbClr r="0" g="0" b="0"/>
        </a:fillRef>
        <a:effectRef idx="0">
          <a:scrgbClr r="0" g="0" b="0"/>
        </a:effectRef>
        <a:fontRef idx="minor">
          <a:schemeClr val="lt1"/>
        </a:fontRef>
      </dsp:style>
    </dsp:sp>
    <dsp:sp modelId="{5C6C5BAC-FEF7-45E7-8462-F1D05EDC63FA}">
      <dsp:nvSpPr>
        <dsp:cNvPr id="0" name=""/>
        <dsp:cNvSpPr/>
      </dsp:nvSpPr>
      <dsp:spPr>
        <a:xfrm>
          <a:off x="717129" y="777571"/>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dirty="0"/>
            <a:t>Develop a geospatial team to deliver products and services to a wide range of stakeholders</a:t>
          </a:r>
        </a:p>
      </dsp:txBody>
      <dsp:txXfrm>
        <a:off x="717129" y="777571"/>
        <a:ext cx="4145317" cy="620891"/>
      </dsp:txXfrm>
    </dsp:sp>
    <dsp:sp modelId="{67CC418F-F841-4F3F-96D4-82BC65AF9DA4}">
      <dsp:nvSpPr>
        <dsp:cNvPr id="0" name=""/>
        <dsp:cNvSpPr/>
      </dsp:nvSpPr>
      <dsp:spPr>
        <a:xfrm>
          <a:off x="0" y="1553686"/>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F6414235-AAAB-4151-ACA8-6633A7644621}">
      <dsp:nvSpPr>
        <dsp:cNvPr id="0" name=""/>
        <dsp:cNvSpPr/>
      </dsp:nvSpPr>
      <dsp:spPr>
        <a:xfrm>
          <a:off x="187819" y="1693386"/>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66DEFEE1-5A79-44E2-90AC-22B9C0EA1002}">
      <dsp:nvSpPr>
        <dsp:cNvPr id="0" name=""/>
        <dsp:cNvSpPr/>
      </dsp:nvSpPr>
      <dsp:spPr>
        <a:xfrm>
          <a:off x="717129" y="1553686"/>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GB" sz="1500" kern="1200" dirty="0"/>
            <a:t>Understand how to develop a business case for financial investment</a:t>
          </a:r>
          <a:endParaRPr lang="en-US" sz="1500" kern="1200" dirty="0"/>
        </a:p>
      </dsp:txBody>
      <dsp:txXfrm>
        <a:off x="717129" y="1553686"/>
        <a:ext cx="4145317" cy="620891"/>
      </dsp:txXfrm>
    </dsp:sp>
    <dsp:sp modelId="{BB04E412-8FBA-439D-89DB-AB79CBD783B4}">
      <dsp:nvSpPr>
        <dsp:cNvPr id="0" name=""/>
        <dsp:cNvSpPr/>
      </dsp:nvSpPr>
      <dsp:spPr>
        <a:xfrm>
          <a:off x="0" y="2329800"/>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6D136C46-4D57-41CC-902B-877D59366147}">
      <dsp:nvSpPr>
        <dsp:cNvPr id="0" name=""/>
        <dsp:cNvSpPr/>
      </dsp:nvSpPr>
      <dsp:spPr>
        <a:xfrm>
          <a:off x="187819" y="2469501"/>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B4AFF6A-A9C3-45CA-BECC-6742C73F7BF4}">
      <dsp:nvSpPr>
        <dsp:cNvPr id="0" name=""/>
        <dsp:cNvSpPr/>
      </dsp:nvSpPr>
      <dsp:spPr>
        <a:xfrm>
          <a:off x="717129" y="2329800"/>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GB" sz="1500" kern="1200" dirty="0"/>
            <a:t>Successfully influence key decision makers and gain approval for new initiatives and projects</a:t>
          </a:r>
          <a:endParaRPr lang="en-US" sz="1500" kern="1200" dirty="0"/>
        </a:p>
      </dsp:txBody>
      <dsp:txXfrm>
        <a:off x="717129" y="2329800"/>
        <a:ext cx="4145317" cy="620891"/>
      </dsp:txXfrm>
    </dsp:sp>
    <dsp:sp modelId="{DF9B77A8-2B76-4D40-8CDA-55552FFF2316}">
      <dsp:nvSpPr>
        <dsp:cNvPr id="0" name=""/>
        <dsp:cNvSpPr/>
      </dsp:nvSpPr>
      <dsp:spPr>
        <a:xfrm>
          <a:off x="0" y="3105915"/>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A6B82914-9E75-4397-A4A9-35CD9069D6F5}">
      <dsp:nvSpPr>
        <dsp:cNvPr id="0" name=""/>
        <dsp:cNvSpPr/>
      </dsp:nvSpPr>
      <dsp:spPr>
        <a:xfrm>
          <a:off x="187819" y="3245616"/>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231A62F1-4CA9-4652-A4DD-D9B75D34E838}">
      <dsp:nvSpPr>
        <dsp:cNvPr id="0" name=""/>
        <dsp:cNvSpPr/>
      </dsp:nvSpPr>
      <dsp:spPr>
        <a:xfrm>
          <a:off x="717129" y="3105915"/>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GB" sz="1500" kern="1200" dirty="0"/>
            <a:t>Work constructively with other departments and business partners</a:t>
          </a:r>
          <a:endParaRPr lang="en-US" sz="1500" kern="1200" dirty="0"/>
        </a:p>
      </dsp:txBody>
      <dsp:txXfrm>
        <a:off x="717129" y="3105915"/>
        <a:ext cx="4145317" cy="620891"/>
      </dsp:txXfrm>
    </dsp:sp>
    <dsp:sp modelId="{001A4B19-5EC3-46BF-8C90-3200146871C7}">
      <dsp:nvSpPr>
        <dsp:cNvPr id="0" name=""/>
        <dsp:cNvSpPr/>
      </dsp:nvSpPr>
      <dsp:spPr>
        <a:xfrm>
          <a:off x="0" y="3882030"/>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9902E7AA-2AD6-475F-B9FC-B799C8944D0D}">
      <dsp:nvSpPr>
        <dsp:cNvPr id="0" name=""/>
        <dsp:cNvSpPr/>
      </dsp:nvSpPr>
      <dsp:spPr>
        <a:xfrm>
          <a:off x="187819" y="4021730"/>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CF581A3D-57F3-4407-A152-A2D9DC662C00}">
      <dsp:nvSpPr>
        <dsp:cNvPr id="0" name=""/>
        <dsp:cNvSpPr/>
      </dsp:nvSpPr>
      <dsp:spPr>
        <a:xfrm>
          <a:off x="717129" y="3882030"/>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dirty="0"/>
            <a:t>Position themselves to play a more impactful role in their </a:t>
          </a:r>
          <a:r>
            <a:rPr lang="en-US" sz="1500" kern="1200" dirty="0" err="1"/>
            <a:t>organisations</a:t>
          </a:r>
          <a:endParaRPr lang="en-US" sz="1500" kern="1200" dirty="0"/>
        </a:p>
      </dsp:txBody>
      <dsp:txXfrm>
        <a:off x="717129" y="3882030"/>
        <a:ext cx="4145317" cy="620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DEB0-05DC-477D-9E61-3710A5031360}">
      <dsp:nvSpPr>
        <dsp:cNvPr id="0" name=""/>
        <dsp:cNvSpPr/>
      </dsp:nvSpPr>
      <dsp:spPr>
        <a:xfrm>
          <a:off x="0" y="1457"/>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23092EAD-FC06-4245-A223-FF9041C960E0}">
      <dsp:nvSpPr>
        <dsp:cNvPr id="0" name=""/>
        <dsp:cNvSpPr/>
      </dsp:nvSpPr>
      <dsp:spPr>
        <a:xfrm>
          <a:off x="187819" y="141157"/>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986ADED2-DEBF-4766-8179-F3C6E443A0CE}">
      <dsp:nvSpPr>
        <dsp:cNvPr id="0" name=""/>
        <dsp:cNvSpPr/>
      </dsp:nvSpPr>
      <dsp:spPr>
        <a:xfrm>
          <a:off x="717129" y="1457"/>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a:t>All modules are led by geospatial experts with many years experience delivering in this industry</a:t>
          </a:r>
        </a:p>
      </dsp:txBody>
      <dsp:txXfrm>
        <a:off x="717129" y="1457"/>
        <a:ext cx="4145317" cy="620891"/>
      </dsp:txXfrm>
    </dsp:sp>
    <dsp:sp modelId="{11D821FA-2612-49F4-BE31-B69353D20C52}">
      <dsp:nvSpPr>
        <dsp:cNvPr id="0" name=""/>
        <dsp:cNvSpPr/>
      </dsp:nvSpPr>
      <dsp:spPr>
        <a:xfrm>
          <a:off x="0" y="777571"/>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69B83DC8-18E4-435F-AEF2-C2BE53F91C8F}">
      <dsp:nvSpPr>
        <dsp:cNvPr id="0" name=""/>
        <dsp:cNvSpPr/>
      </dsp:nvSpPr>
      <dsp:spPr>
        <a:xfrm>
          <a:off x="187819" y="917272"/>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a:scene3d>
          <a:camera prst="orthographicFront">
            <a:rot lat="0" lon="0" rev="0"/>
          </a:camera>
          <a:lightRig rig="soft" dir="t">
            <a:rot lat="0" lon="0" rev="0"/>
          </a:lightRig>
        </a:scene3d>
      </dsp:spPr>
      <dsp:style>
        <a:lnRef idx="2">
          <a:scrgbClr r="0" g="0" b="0"/>
        </a:lnRef>
        <a:fillRef idx="1">
          <a:scrgbClr r="0" g="0" b="0"/>
        </a:fillRef>
        <a:effectRef idx="0">
          <a:scrgbClr r="0" g="0" b="0"/>
        </a:effectRef>
        <a:fontRef idx="minor">
          <a:schemeClr val="lt1"/>
        </a:fontRef>
      </dsp:style>
    </dsp:sp>
    <dsp:sp modelId="{5C6C5BAC-FEF7-45E7-8462-F1D05EDC63FA}">
      <dsp:nvSpPr>
        <dsp:cNvPr id="0" name=""/>
        <dsp:cNvSpPr/>
      </dsp:nvSpPr>
      <dsp:spPr>
        <a:xfrm>
          <a:off x="717129" y="777571"/>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a:t>A series of scenarios based on typical geospatial challenges are used to illustrate each module</a:t>
          </a:r>
        </a:p>
      </dsp:txBody>
      <dsp:txXfrm>
        <a:off x="717129" y="777571"/>
        <a:ext cx="4145317" cy="620891"/>
      </dsp:txXfrm>
    </dsp:sp>
    <dsp:sp modelId="{67CC418F-F841-4F3F-96D4-82BC65AF9DA4}">
      <dsp:nvSpPr>
        <dsp:cNvPr id="0" name=""/>
        <dsp:cNvSpPr/>
      </dsp:nvSpPr>
      <dsp:spPr>
        <a:xfrm>
          <a:off x="0" y="1553686"/>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F6414235-AAAB-4151-ACA8-6633A7644621}">
      <dsp:nvSpPr>
        <dsp:cNvPr id="0" name=""/>
        <dsp:cNvSpPr/>
      </dsp:nvSpPr>
      <dsp:spPr>
        <a:xfrm>
          <a:off x="118695" y="1691177"/>
          <a:ext cx="479739" cy="345909"/>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66DEFEE1-5A79-44E2-90AC-22B9C0EA1002}">
      <dsp:nvSpPr>
        <dsp:cNvPr id="0" name=""/>
        <dsp:cNvSpPr/>
      </dsp:nvSpPr>
      <dsp:spPr>
        <a:xfrm>
          <a:off x="717129" y="1553686"/>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a:t>Insight podcasts include interviews with geospatial influencers from public and private sectors </a:t>
          </a:r>
        </a:p>
      </dsp:txBody>
      <dsp:txXfrm>
        <a:off x="717129" y="1553686"/>
        <a:ext cx="4145317" cy="620891"/>
      </dsp:txXfrm>
    </dsp:sp>
    <dsp:sp modelId="{BB04E412-8FBA-439D-89DB-AB79CBD783B4}">
      <dsp:nvSpPr>
        <dsp:cNvPr id="0" name=""/>
        <dsp:cNvSpPr/>
      </dsp:nvSpPr>
      <dsp:spPr>
        <a:xfrm>
          <a:off x="0" y="2336935"/>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6D136C46-4D57-41CC-902B-877D59366147}">
      <dsp:nvSpPr>
        <dsp:cNvPr id="0" name=""/>
        <dsp:cNvSpPr/>
      </dsp:nvSpPr>
      <dsp:spPr>
        <a:xfrm>
          <a:off x="164038" y="4067649"/>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B4AFF6A-A9C3-45CA-BECC-6742C73F7BF4}">
      <dsp:nvSpPr>
        <dsp:cNvPr id="0" name=""/>
        <dsp:cNvSpPr/>
      </dsp:nvSpPr>
      <dsp:spPr>
        <a:xfrm>
          <a:off x="717129" y="2329800"/>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dirty="0"/>
            <a:t>Assignments are designed to enable students to apply learning to their current geospatial work</a:t>
          </a:r>
        </a:p>
      </dsp:txBody>
      <dsp:txXfrm>
        <a:off x="717129" y="2329800"/>
        <a:ext cx="4145317" cy="620891"/>
      </dsp:txXfrm>
    </dsp:sp>
    <dsp:sp modelId="{DF9B77A8-2B76-4D40-8CDA-55552FFF2316}">
      <dsp:nvSpPr>
        <dsp:cNvPr id="0" name=""/>
        <dsp:cNvSpPr/>
      </dsp:nvSpPr>
      <dsp:spPr>
        <a:xfrm>
          <a:off x="0" y="3105915"/>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A6B82914-9E75-4397-A4A9-35CD9069D6F5}">
      <dsp:nvSpPr>
        <dsp:cNvPr id="0" name=""/>
        <dsp:cNvSpPr/>
      </dsp:nvSpPr>
      <dsp:spPr>
        <a:xfrm>
          <a:off x="187819" y="3245616"/>
          <a:ext cx="341490" cy="34149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231A62F1-4CA9-4652-A4DD-D9B75D34E838}">
      <dsp:nvSpPr>
        <dsp:cNvPr id="0" name=""/>
        <dsp:cNvSpPr/>
      </dsp:nvSpPr>
      <dsp:spPr>
        <a:xfrm>
          <a:off x="717129" y="3105915"/>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dirty="0"/>
            <a:t>Workshops provide access to subject matter experts with global geospatial experience </a:t>
          </a:r>
        </a:p>
      </dsp:txBody>
      <dsp:txXfrm>
        <a:off x="717129" y="3105915"/>
        <a:ext cx="4145317" cy="620891"/>
      </dsp:txXfrm>
    </dsp:sp>
    <dsp:sp modelId="{001A4B19-5EC3-46BF-8C90-3200146871C7}">
      <dsp:nvSpPr>
        <dsp:cNvPr id="0" name=""/>
        <dsp:cNvSpPr/>
      </dsp:nvSpPr>
      <dsp:spPr>
        <a:xfrm>
          <a:off x="0" y="3883487"/>
          <a:ext cx="4862446" cy="620891"/>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9902E7AA-2AD6-475F-B9FC-B799C8944D0D}">
      <dsp:nvSpPr>
        <dsp:cNvPr id="0" name=""/>
        <dsp:cNvSpPr/>
      </dsp:nvSpPr>
      <dsp:spPr>
        <a:xfrm>
          <a:off x="164034" y="2468813"/>
          <a:ext cx="341490" cy="341490"/>
        </a:xfrm>
        <a:prstGeom prst="rect">
          <a:avLst/>
        </a:prstGeom>
        <a:blipFill rotWithShape="1">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CF581A3D-57F3-4407-A152-A2D9DC662C00}">
      <dsp:nvSpPr>
        <dsp:cNvPr id="0" name=""/>
        <dsp:cNvSpPr/>
      </dsp:nvSpPr>
      <dsp:spPr>
        <a:xfrm>
          <a:off x="717129" y="3882030"/>
          <a:ext cx="4145317" cy="620891"/>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65711" tIns="65711" rIns="65711" bIns="65711" numCol="1" spcCol="1270" anchor="ctr" anchorCtr="0">
          <a:noAutofit/>
        </a:bodyPr>
        <a:lstStyle/>
        <a:p>
          <a:pPr marL="0" lvl="0" indent="0" algn="l" defTabSz="666750">
            <a:lnSpc>
              <a:spcPct val="100000"/>
            </a:lnSpc>
            <a:spcBef>
              <a:spcPct val="0"/>
            </a:spcBef>
            <a:spcAft>
              <a:spcPct val="35000"/>
            </a:spcAft>
            <a:buNone/>
          </a:pPr>
          <a:r>
            <a:rPr lang="en-US" sz="1500" kern="1200"/>
            <a:t>Background reading and references include seminal papers relevant to the geospatial domain</a:t>
          </a:r>
        </a:p>
      </dsp:txBody>
      <dsp:txXfrm>
        <a:off x="717129" y="3882030"/>
        <a:ext cx="4145317" cy="620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620E9-FE9D-4869-A83A-3C8B2224FB5D}">
      <dsp:nvSpPr>
        <dsp:cNvPr id="0" name=""/>
        <dsp:cNvSpPr/>
      </dsp:nvSpPr>
      <dsp:spPr>
        <a:xfrm>
          <a:off x="1572226" y="454726"/>
          <a:ext cx="2720609" cy="2720609"/>
        </a:xfrm>
        <a:prstGeom prst="downArrow">
          <a:avLst>
            <a:gd name="adj1" fmla="val 50000"/>
            <a:gd name="adj2" fmla="val 35000"/>
          </a:avLst>
        </a:prstGeom>
        <a:solidFill>
          <a:schemeClr val="accent5">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Provides an opportunity for employers to offer specialist training to their staff, and improve the organisations’ ability to develop, implement and market new solutions</a:t>
          </a:r>
          <a:endParaRPr lang="en-US" sz="1200" kern="1200" dirty="0"/>
        </a:p>
      </dsp:txBody>
      <dsp:txXfrm>
        <a:off x="2252378" y="454726"/>
        <a:ext cx="1360305" cy="2244502"/>
      </dsp:txXfrm>
    </dsp:sp>
    <dsp:sp modelId="{A1294E5D-A228-41DD-B298-ACC058586362}">
      <dsp:nvSpPr>
        <dsp:cNvPr id="0" name=""/>
        <dsp:cNvSpPr/>
      </dsp:nvSpPr>
      <dsp:spPr>
        <a:xfrm rot="7200000">
          <a:off x="3144223" y="3177506"/>
          <a:ext cx="2720609" cy="2720609"/>
        </a:xfrm>
        <a:prstGeom prst="downArrow">
          <a:avLst>
            <a:gd name="adj1" fmla="val 50000"/>
            <a:gd name="adj2" fmla="val 35000"/>
          </a:avLst>
        </a:prstGeom>
        <a:solidFill>
          <a:srgbClr val="0070C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Enables Geospatial professionals to develop their soft skills and enhance their career prospects </a:t>
          </a:r>
          <a:br>
            <a:rPr lang="en-GB" sz="1200" kern="1200" dirty="0"/>
          </a:br>
          <a:endParaRPr lang="en-US" sz="1200" kern="1200" dirty="0"/>
        </a:p>
      </dsp:txBody>
      <dsp:txXfrm rot="-5400000">
        <a:off x="3588437" y="3976684"/>
        <a:ext cx="2244502" cy="1360305"/>
      </dsp:txXfrm>
    </dsp:sp>
    <dsp:sp modelId="{C175480F-2EC4-4EBE-A579-467095E2AD01}">
      <dsp:nvSpPr>
        <dsp:cNvPr id="0" name=""/>
        <dsp:cNvSpPr/>
      </dsp:nvSpPr>
      <dsp:spPr>
        <a:xfrm rot="14400000">
          <a:off x="228" y="3177506"/>
          <a:ext cx="2720609" cy="2720609"/>
        </a:xfrm>
        <a:prstGeom prst="downArrow">
          <a:avLst>
            <a:gd name="adj1" fmla="val 50000"/>
            <a:gd name="adj2" fmla="val 35000"/>
          </a:avLst>
        </a:prstGeom>
        <a:solidFill>
          <a:schemeClr val="accent5">
            <a:hueOff val="20796183"/>
            <a:satOff val="-568"/>
            <a:lumOff val="-3138"/>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Improves decision-support for crucial work of addressing global issues such as climate change</a:t>
          </a:r>
          <a:br>
            <a:rPr lang="en-GB" sz="1200" kern="1200" dirty="0"/>
          </a:br>
          <a:endParaRPr lang="en-US" sz="1200" kern="1200" dirty="0"/>
        </a:p>
      </dsp:txBody>
      <dsp:txXfrm rot="5400000">
        <a:off x="32122" y="3976684"/>
        <a:ext cx="2244502" cy="1360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E03B8-58E2-424E-8BF1-F74D281F12A7}">
      <dsp:nvSpPr>
        <dsp:cNvPr id="0" name=""/>
        <dsp:cNvSpPr/>
      </dsp:nvSpPr>
      <dsp:spPr>
        <a:xfrm>
          <a:off x="2226613" y="971711"/>
          <a:ext cx="480286" cy="91440"/>
        </a:xfrm>
        <a:custGeom>
          <a:avLst/>
          <a:gdLst/>
          <a:ahLst/>
          <a:cxnLst/>
          <a:rect l="0" t="0" r="0" b="0"/>
          <a:pathLst>
            <a:path>
              <a:moveTo>
                <a:pt x="0" y="45720"/>
              </a:moveTo>
              <a:lnTo>
                <a:pt x="480286" y="45720"/>
              </a:lnTo>
            </a:path>
          </a:pathLst>
        </a:custGeom>
        <a:noFill/>
        <a:ln w="38100" cap="flat" cmpd="sng" algn="ctr">
          <a:solidFill>
            <a:srgbClr val="00206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53984" y="1014874"/>
        <a:ext cx="25544" cy="5113"/>
      </dsp:txXfrm>
    </dsp:sp>
    <dsp:sp modelId="{754436A3-71B0-4DCA-A61A-807D37FB01E9}">
      <dsp:nvSpPr>
        <dsp:cNvPr id="0" name=""/>
        <dsp:cNvSpPr/>
      </dsp:nvSpPr>
      <dsp:spPr>
        <a:xfrm>
          <a:off x="7167" y="45005"/>
          <a:ext cx="2221246" cy="1944851"/>
        </a:xfrm>
        <a:prstGeom prst="rect">
          <a:avLst/>
        </a:prstGeom>
        <a:solidFill>
          <a:srgbClr val="002060"/>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1200" dirty="0"/>
            <a:t>The course is designed to be completed over a period of 9</a:t>
          </a:r>
          <a:r>
            <a:rPr lang="en-GB" sz="1600" b="1" kern="1200" dirty="0"/>
            <a:t> </a:t>
          </a:r>
          <a:r>
            <a:rPr lang="en-GB" sz="1600" b="0" kern="1200" dirty="0"/>
            <a:t>months</a:t>
          </a:r>
          <a:r>
            <a:rPr lang="en-GB" sz="1600" kern="1200" dirty="0"/>
            <a:t>. </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1200" dirty="0"/>
            <a:t>Each module comprises (effort estimates are approximate):</a:t>
          </a:r>
        </a:p>
        <a:p>
          <a:pPr marL="0" lvl="0" algn="ctr" defTabSz="622300">
            <a:lnSpc>
              <a:spcPct val="90000"/>
            </a:lnSpc>
            <a:spcBef>
              <a:spcPct val="0"/>
            </a:spcBef>
            <a:spcAft>
              <a:spcPct val="35000"/>
            </a:spcAft>
            <a:buNone/>
          </a:pPr>
          <a:endParaRPr lang="en-GB" sz="1800" kern="1200" dirty="0"/>
        </a:p>
      </dsp:txBody>
      <dsp:txXfrm>
        <a:off x="7167" y="45005"/>
        <a:ext cx="2221246" cy="1944851"/>
      </dsp:txXfrm>
    </dsp:sp>
    <dsp:sp modelId="{69A0243E-0602-49FC-AE0F-1F7747E75EBE}">
      <dsp:nvSpPr>
        <dsp:cNvPr id="0" name=""/>
        <dsp:cNvSpPr/>
      </dsp:nvSpPr>
      <dsp:spPr>
        <a:xfrm>
          <a:off x="4958746" y="971711"/>
          <a:ext cx="480286" cy="91440"/>
        </a:xfrm>
        <a:custGeom>
          <a:avLst/>
          <a:gdLst/>
          <a:ahLst/>
          <a:cxnLst/>
          <a:rect l="0" t="0" r="0" b="0"/>
          <a:pathLst>
            <a:path>
              <a:moveTo>
                <a:pt x="0" y="45720"/>
              </a:moveTo>
              <a:lnTo>
                <a:pt x="480286" y="45720"/>
              </a:lnTo>
            </a:path>
          </a:pathLst>
        </a:custGeom>
        <a:noFill/>
        <a:ln w="38100" cap="flat" cmpd="sng" algn="ctr">
          <a:solidFill>
            <a:srgbClr val="00B0F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6117" y="1014874"/>
        <a:ext cx="25544" cy="5113"/>
      </dsp:txXfrm>
    </dsp:sp>
    <dsp:sp modelId="{351514B2-E6EE-469D-B445-A9A4871107BC}">
      <dsp:nvSpPr>
        <dsp:cNvPr id="0" name=""/>
        <dsp:cNvSpPr/>
      </dsp:nvSpPr>
      <dsp:spPr>
        <a:xfrm>
          <a:off x="2739300" y="52748"/>
          <a:ext cx="2221246" cy="1929365"/>
        </a:xfrm>
        <a:prstGeom prst="rect">
          <a:avLst/>
        </a:prstGeom>
        <a:solidFill>
          <a:srgbClr val="00B0F0"/>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GB" sz="1600" kern="1200" dirty="0"/>
            <a:t>Completion of pre-course  reading / research</a:t>
          </a:r>
        </a:p>
        <a:p>
          <a:pPr marL="0" marR="0" lvl="0" indent="0" algn="ctr" defTabSz="800100" eaLnBrk="1" fontAlgn="auto" latinLnBrk="0" hangingPunct="1">
            <a:lnSpc>
              <a:spcPct val="90000"/>
            </a:lnSpc>
            <a:spcBef>
              <a:spcPct val="0"/>
            </a:spcBef>
            <a:spcAft>
              <a:spcPct val="35000"/>
            </a:spcAft>
            <a:buClrTx/>
            <a:buSzTx/>
            <a:buFontTx/>
            <a:buNone/>
            <a:tabLst/>
            <a:defRPr/>
          </a:pPr>
          <a:r>
            <a:rPr lang="en-GB" sz="1600" kern="1200" dirty="0"/>
            <a:t>( 1 hour)</a:t>
          </a:r>
        </a:p>
        <a:p>
          <a:pPr marL="0" lvl="0" algn="ctr" defTabSz="800100">
            <a:lnSpc>
              <a:spcPct val="90000"/>
            </a:lnSpc>
            <a:spcBef>
              <a:spcPct val="0"/>
            </a:spcBef>
            <a:spcAft>
              <a:spcPct val="35000"/>
            </a:spcAft>
            <a:buNone/>
          </a:pPr>
          <a:endParaRPr lang="en-GB" sz="1100" kern="1200" dirty="0"/>
        </a:p>
      </dsp:txBody>
      <dsp:txXfrm>
        <a:off x="2739300" y="52748"/>
        <a:ext cx="2221246" cy="1929365"/>
      </dsp:txXfrm>
    </dsp:sp>
    <dsp:sp modelId="{A5C589D4-1FA0-44E6-ADDB-7DE682C4CB05}">
      <dsp:nvSpPr>
        <dsp:cNvPr id="0" name=""/>
        <dsp:cNvSpPr/>
      </dsp:nvSpPr>
      <dsp:spPr>
        <a:xfrm>
          <a:off x="7690878" y="971711"/>
          <a:ext cx="480286" cy="91440"/>
        </a:xfrm>
        <a:custGeom>
          <a:avLst/>
          <a:gdLst/>
          <a:ahLst/>
          <a:cxnLst/>
          <a:rect l="0" t="0" r="0" b="0"/>
          <a:pathLst>
            <a:path>
              <a:moveTo>
                <a:pt x="0" y="45720"/>
              </a:moveTo>
              <a:lnTo>
                <a:pt x="480286" y="45720"/>
              </a:lnTo>
            </a:path>
          </a:pathLst>
        </a:custGeom>
        <a:noFill/>
        <a:ln w="3810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918250" y="1014874"/>
        <a:ext cx="25544" cy="5113"/>
      </dsp:txXfrm>
    </dsp:sp>
    <dsp:sp modelId="{548DF0FF-0363-4135-95CE-D59DD76AC3C4}">
      <dsp:nvSpPr>
        <dsp:cNvPr id="0" name=""/>
        <dsp:cNvSpPr/>
      </dsp:nvSpPr>
      <dsp:spPr>
        <a:xfrm>
          <a:off x="5471432" y="68248"/>
          <a:ext cx="2221246" cy="1898365"/>
        </a:xfrm>
        <a:prstGeom prst="rect">
          <a:avLst/>
        </a:prstGeom>
        <a:solidFill>
          <a:srgbClr val="0070C0"/>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GB" sz="1600" kern="1200" dirty="0"/>
            <a:t>Self-paced online e-learning component covering concept, principles and case studies. </a:t>
          </a:r>
        </a:p>
        <a:p>
          <a:pPr marL="0" marR="0" lvl="0" indent="0" algn="ctr" defTabSz="711200" eaLnBrk="1" fontAlgn="auto" latinLnBrk="0" hangingPunct="1">
            <a:lnSpc>
              <a:spcPct val="90000"/>
            </a:lnSpc>
            <a:spcBef>
              <a:spcPct val="0"/>
            </a:spcBef>
            <a:spcAft>
              <a:spcPct val="35000"/>
            </a:spcAft>
            <a:buClrTx/>
            <a:buSzTx/>
            <a:buFontTx/>
            <a:buNone/>
            <a:tabLst/>
            <a:defRPr/>
          </a:pPr>
          <a:r>
            <a:rPr lang="en-GB" sz="1600" kern="1200" dirty="0"/>
            <a:t>(2 hours)</a:t>
          </a:r>
        </a:p>
        <a:p>
          <a:pPr marL="0" lvl="0" algn="ctr" defTabSz="711200">
            <a:lnSpc>
              <a:spcPct val="90000"/>
            </a:lnSpc>
            <a:spcBef>
              <a:spcPct val="0"/>
            </a:spcBef>
            <a:spcAft>
              <a:spcPct val="35000"/>
            </a:spcAft>
            <a:buNone/>
          </a:pPr>
          <a:endParaRPr lang="en-GB" sz="1100" kern="1200" dirty="0"/>
        </a:p>
      </dsp:txBody>
      <dsp:txXfrm>
        <a:off x="5471432" y="68248"/>
        <a:ext cx="2221246" cy="1898365"/>
      </dsp:txXfrm>
    </dsp:sp>
    <dsp:sp modelId="{5A3D8D24-D2E5-4A84-B63E-93F361F6DE05}">
      <dsp:nvSpPr>
        <dsp:cNvPr id="0" name=""/>
        <dsp:cNvSpPr/>
      </dsp:nvSpPr>
      <dsp:spPr>
        <a:xfrm>
          <a:off x="1117790" y="1964814"/>
          <a:ext cx="8196398" cy="517443"/>
        </a:xfrm>
        <a:custGeom>
          <a:avLst/>
          <a:gdLst/>
          <a:ahLst/>
          <a:cxnLst/>
          <a:rect l="0" t="0" r="0" b="0"/>
          <a:pathLst>
            <a:path>
              <a:moveTo>
                <a:pt x="8196398" y="0"/>
              </a:moveTo>
              <a:lnTo>
                <a:pt x="8196398" y="275821"/>
              </a:lnTo>
              <a:lnTo>
                <a:pt x="0" y="275821"/>
              </a:lnTo>
              <a:lnTo>
                <a:pt x="0" y="517443"/>
              </a:lnTo>
            </a:path>
          </a:pathLst>
        </a:custGeom>
        <a:noFill/>
        <a:ln w="38100" cap="flat" cmpd="sng" algn="ctr">
          <a:solidFill>
            <a:srgbClr val="FFC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10622" y="2220979"/>
        <a:ext cx="410734" cy="5113"/>
      </dsp:txXfrm>
    </dsp:sp>
    <dsp:sp modelId="{B676EB53-1463-4BBB-B9F5-FF6F1240A960}">
      <dsp:nvSpPr>
        <dsp:cNvPr id="0" name=""/>
        <dsp:cNvSpPr/>
      </dsp:nvSpPr>
      <dsp:spPr>
        <a:xfrm>
          <a:off x="8203565" y="68248"/>
          <a:ext cx="2221246" cy="1898365"/>
        </a:xfrm>
        <a:prstGeom prst="rect">
          <a:avLst/>
        </a:prstGeom>
        <a:solidFill>
          <a:srgbClr val="FF9933"/>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 typeface="Courier New" panose="02070309020205020404" pitchFamily="49" charset="0"/>
            <a:buNone/>
            <a:tabLst/>
            <a:defRPr/>
          </a:pPr>
          <a:r>
            <a:rPr lang="en-GB" sz="1600" kern="1200" dirty="0"/>
            <a:t>Research and preparation of the draft assignment</a:t>
          </a:r>
        </a:p>
        <a:p>
          <a:pPr marL="0" marR="0" lvl="0" indent="0" algn="ctr" defTabSz="711200" eaLnBrk="1" fontAlgn="auto" latinLnBrk="0" hangingPunct="1">
            <a:lnSpc>
              <a:spcPct val="90000"/>
            </a:lnSpc>
            <a:spcBef>
              <a:spcPct val="0"/>
            </a:spcBef>
            <a:spcAft>
              <a:spcPct val="35000"/>
            </a:spcAft>
            <a:buClrTx/>
            <a:buSzTx/>
            <a:buFont typeface="Courier New" panose="02070309020205020404" pitchFamily="49" charset="0"/>
            <a:buNone/>
            <a:tabLst/>
            <a:defRPr/>
          </a:pPr>
          <a:r>
            <a:rPr lang="en-GB" sz="1600" kern="1200" dirty="0"/>
            <a:t>(8 hours) </a:t>
          </a:r>
        </a:p>
        <a:p>
          <a:pPr marL="0" algn="ctr" defTabSz="711200">
            <a:lnSpc>
              <a:spcPct val="90000"/>
            </a:lnSpc>
            <a:spcBef>
              <a:spcPct val="0"/>
            </a:spcBef>
            <a:spcAft>
              <a:spcPct val="35000"/>
            </a:spcAft>
            <a:buFont typeface="Courier New" panose="02070309020205020404" pitchFamily="49" charset="0"/>
            <a:buNone/>
          </a:pPr>
          <a:endParaRPr lang="en-GB" kern="1200" dirty="0"/>
        </a:p>
      </dsp:txBody>
      <dsp:txXfrm>
        <a:off x="8203565" y="68248"/>
        <a:ext cx="2221246" cy="1898365"/>
      </dsp:txXfrm>
    </dsp:sp>
    <dsp:sp modelId="{2252A281-157F-4437-8BFC-246DF801A775}">
      <dsp:nvSpPr>
        <dsp:cNvPr id="0" name=""/>
        <dsp:cNvSpPr/>
      </dsp:nvSpPr>
      <dsp:spPr>
        <a:xfrm>
          <a:off x="2226613" y="3508114"/>
          <a:ext cx="480286" cy="91440"/>
        </a:xfrm>
        <a:custGeom>
          <a:avLst/>
          <a:gdLst/>
          <a:ahLst/>
          <a:cxnLst/>
          <a:rect l="0" t="0" r="0" b="0"/>
          <a:pathLst>
            <a:path>
              <a:moveTo>
                <a:pt x="0" y="45720"/>
              </a:moveTo>
              <a:lnTo>
                <a:pt x="480286" y="45720"/>
              </a:lnTo>
            </a:path>
          </a:pathLst>
        </a:custGeom>
        <a:noFill/>
        <a:ln w="38100" cap="flat" cmpd="sng" algn="ctr">
          <a:solidFill>
            <a:srgbClr val="FF505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53984" y="3551277"/>
        <a:ext cx="25544" cy="5113"/>
      </dsp:txXfrm>
    </dsp:sp>
    <dsp:sp modelId="{C8C5E38B-622E-47AD-A848-882D01E34CFD}">
      <dsp:nvSpPr>
        <dsp:cNvPr id="0" name=""/>
        <dsp:cNvSpPr/>
      </dsp:nvSpPr>
      <dsp:spPr>
        <a:xfrm>
          <a:off x="7167" y="2514658"/>
          <a:ext cx="2221246" cy="2078353"/>
        </a:xfrm>
        <a:prstGeom prst="rect">
          <a:avLst/>
        </a:prstGeom>
        <a:solidFill>
          <a:srgbClr val="EB404C"/>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marR="0" lvl="0" indent="0" algn="ctr" defTabSz="91440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600" kern="1200" dirty="0"/>
            <a:t>Participation in an online workshop, with industry experts. Content determined by students to aid refinement of assignment.</a:t>
          </a:r>
        </a:p>
        <a:p>
          <a:pPr marL="0" marR="0" lvl="0" indent="0" algn="ctr" defTabSz="91440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600" kern="1200" dirty="0"/>
            <a:t>(2 hours) </a:t>
          </a:r>
        </a:p>
      </dsp:txBody>
      <dsp:txXfrm>
        <a:off x="7167" y="2514658"/>
        <a:ext cx="2221246" cy="2078353"/>
      </dsp:txXfrm>
    </dsp:sp>
    <dsp:sp modelId="{B984C68B-1490-4653-A4CC-F35B281D4D21}">
      <dsp:nvSpPr>
        <dsp:cNvPr id="0" name=""/>
        <dsp:cNvSpPr/>
      </dsp:nvSpPr>
      <dsp:spPr>
        <a:xfrm>
          <a:off x="4958746" y="3508114"/>
          <a:ext cx="480286" cy="91440"/>
        </a:xfrm>
        <a:custGeom>
          <a:avLst/>
          <a:gdLst/>
          <a:ahLst/>
          <a:cxnLst/>
          <a:rect l="0" t="0" r="0" b="0"/>
          <a:pathLst>
            <a:path>
              <a:moveTo>
                <a:pt x="0" y="45720"/>
              </a:moveTo>
              <a:lnTo>
                <a:pt x="480286" y="45720"/>
              </a:lnTo>
            </a:path>
          </a:pathLst>
        </a:custGeom>
        <a:noFill/>
        <a:ln w="38100" cap="flat" cmpd="sng" algn="ctr">
          <a:solidFill>
            <a:srgbClr val="92D05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6117" y="3551277"/>
        <a:ext cx="25544" cy="5113"/>
      </dsp:txXfrm>
    </dsp:sp>
    <dsp:sp modelId="{EEF86BF4-81BC-4E45-98C1-CC7536498648}">
      <dsp:nvSpPr>
        <dsp:cNvPr id="0" name=""/>
        <dsp:cNvSpPr/>
      </dsp:nvSpPr>
      <dsp:spPr>
        <a:xfrm>
          <a:off x="2739300" y="2516244"/>
          <a:ext cx="2221246" cy="2075181"/>
        </a:xfrm>
        <a:prstGeom prst="rect">
          <a:avLst/>
        </a:prstGeom>
        <a:solidFill>
          <a:srgbClr val="00B050"/>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Refine assignment based on workshop and feedback by tutor.</a:t>
          </a:r>
        </a:p>
        <a:p>
          <a:pPr marL="0" lvl="0" indent="0" algn="ctr" defTabSz="711200">
            <a:lnSpc>
              <a:spcPct val="90000"/>
            </a:lnSpc>
            <a:spcBef>
              <a:spcPct val="0"/>
            </a:spcBef>
            <a:spcAft>
              <a:spcPct val="35000"/>
            </a:spcAft>
            <a:buNone/>
          </a:pPr>
          <a:r>
            <a:rPr lang="en-GB" sz="1600" kern="1200" dirty="0"/>
            <a:t>(2 hours)</a:t>
          </a:r>
        </a:p>
      </dsp:txBody>
      <dsp:txXfrm>
        <a:off x="2739300" y="2516244"/>
        <a:ext cx="2221246" cy="2075181"/>
      </dsp:txXfrm>
    </dsp:sp>
    <dsp:sp modelId="{AA79D6A0-0D10-4CA6-BEC7-B7C6B6332C14}">
      <dsp:nvSpPr>
        <dsp:cNvPr id="0" name=""/>
        <dsp:cNvSpPr/>
      </dsp:nvSpPr>
      <dsp:spPr>
        <a:xfrm>
          <a:off x="5471432" y="2500744"/>
          <a:ext cx="2221246" cy="2106181"/>
        </a:xfrm>
        <a:prstGeom prst="rect">
          <a:avLst/>
        </a:prstGeom>
        <a:solidFill>
          <a:srgbClr val="9966FF"/>
        </a:solidFill>
        <a:ln w="1905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1200" dirty="0"/>
            <a:t>End of module review with your tutor concerning performance and identification of any further work required</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1200" dirty="0"/>
            <a:t>( 1 hour)</a:t>
          </a:r>
        </a:p>
        <a:p>
          <a:pPr algn="ctr">
            <a:buNone/>
          </a:pPr>
          <a:endParaRPr lang="en-GB" sz="1800" kern="1200" dirty="0"/>
        </a:p>
      </dsp:txBody>
      <dsp:txXfrm>
        <a:off x="5471432" y="2500744"/>
        <a:ext cx="2221246" cy="2106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4F40-D480-40ED-BD7F-EB3C9869E7C6}">
      <dsp:nvSpPr>
        <dsp:cNvPr id="0" name=""/>
        <dsp:cNvSpPr/>
      </dsp:nvSpPr>
      <dsp:spPr>
        <a:xfrm>
          <a:off x="0" y="2175669"/>
          <a:ext cx="10515600" cy="0"/>
        </a:xfrm>
        <a:prstGeom prst="lin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281CB4C-BE9D-4924-A88F-0DEDFC4AFBB7}">
      <dsp:nvSpPr>
        <dsp:cNvPr id="0" name=""/>
        <dsp:cNvSpPr/>
      </dsp:nvSpPr>
      <dsp:spPr>
        <a:xfrm>
          <a:off x="112931" y="23366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Week 1-2</a:t>
          </a:r>
        </a:p>
      </dsp:txBody>
      <dsp:txXfrm>
        <a:off x="112931" y="2336668"/>
        <a:ext cx="1610817" cy="491701"/>
      </dsp:txXfrm>
    </dsp:sp>
    <dsp:sp modelId="{D93E6963-1A29-49FD-9B63-AE73B0A779D3}">
      <dsp:nvSpPr>
        <dsp:cNvPr id="0" name=""/>
        <dsp:cNvSpPr/>
      </dsp:nvSpPr>
      <dsp:spPr>
        <a:xfrm>
          <a:off x="3103" y="607011"/>
          <a:ext cx="1830474" cy="741903"/>
        </a:xfrm>
        <a:prstGeom prst="roundRect">
          <a:avLst/>
        </a:prstGeom>
        <a:solidFill>
          <a:schemeClr val="bg2">
            <a:lumMod val="20000"/>
            <a:lumOff val="80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2"/>
              </a:solidFill>
            </a:rPr>
            <a:t>Introduction</a:t>
          </a:r>
        </a:p>
      </dsp:txBody>
      <dsp:txXfrm>
        <a:off x="39320" y="643228"/>
        <a:ext cx="1758040" cy="669469"/>
      </dsp:txXfrm>
    </dsp:sp>
    <dsp:sp modelId="{6EB9304F-F11C-4AC5-B80F-FC0AFBD5C319}">
      <dsp:nvSpPr>
        <dsp:cNvPr id="0" name=""/>
        <dsp:cNvSpPr/>
      </dsp:nvSpPr>
      <dsp:spPr>
        <a:xfrm>
          <a:off x="918340" y="1348914"/>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14ABF23-AA83-44B2-BC67-C8DE1DFD2588}">
      <dsp:nvSpPr>
        <dsp:cNvPr id="0" name=""/>
        <dsp:cNvSpPr/>
      </dsp:nvSpPr>
      <dsp:spPr>
        <a:xfrm>
          <a:off x="1174606" y="15229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Week 3-8 </a:t>
          </a:r>
        </a:p>
      </dsp:txBody>
      <dsp:txXfrm>
        <a:off x="1174606" y="1522968"/>
        <a:ext cx="1610817" cy="491701"/>
      </dsp:txXfrm>
    </dsp:sp>
    <dsp:sp modelId="{8DD608A9-9F30-453F-B5F0-8887F1195539}">
      <dsp:nvSpPr>
        <dsp:cNvPr id="0" name=""/>
        <dsp:cNvSpPr/>
      </dsp:nvSpPr>
      <dsp:spPr>
        <a:xfrm>
          <a:off x="885705"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59128-CDA5-46C9-8576-D9933100A1FA}">
      <dsp:nvSpPr>
        <dsp:cNvPr id="0" name=""/>
        <dsp:cNvSpPr/>
      </dsp:nvSpPr>
      <dsp:spPr>
        <a:xfrm>
          <a:off x="1064778" y="3002423"/>
          <a:ext cx="1830474" cy="741903"/>
        </a:xfrm>
        <a:prstGeom prst="roundRect">
          <a:avLst/>
        </a:prstGeom>
        <a:solidFill>
          <a:srgbClr val="BD2546">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Leadership</a:t>
          </a:r>
        </a:p>
      </dsp:txBody>
      <dsp:txXfrm>
        <a:off x="1100995" y="3038640"/>
        <a:ext cx="1758040" cy="669469"/>
      </dsp:txXfrm>
    </dsp:sp>
    <dsp:sp modelId="{0823D24E-2578-43B8-BF8B-000CC4A09197}">
      <dsp:nvSpPr>
        <dsp:cNvPr id="0" name=""/>
        <dsp:cNvSpPr/>
      </dsp:nvSpPr>
      <dsp:spPr>
        <a:xfrm>
          <a:off x="1980015" y="2175668"/>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64CE88E-7336-48F4-9DC1-206E7FA12DC6}">
      <dsp:nvSpPr>
        <dsp:cNvPr id="0" name=""/>
        <dsp:cNvSpPr/>
      </dsp:nvSpPr>
      <dsp:spPr>
        <a:xfrm>
          <a:off x="2329041" y="23366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Week 9-14</a:t>
          </a:r>
        </a:p>
      </dsp:txBody>
      <dsp:txXfrm>
        <a:off x="2329041" y="2336668"/>
        <a:ext cx="1610817" cy="491701"/>
      </dsp:txXfrm>
    </dsp:sp>
    <dsp:sp modelId="{955F82EE-64AF-4715-B7AC-654B8DB2B22A}">
      <dsp:nvSpPr>
        <dsp:cNvPr id="0" name=""/>
        <dsp:cNvSpPr/>
      </dsp:nvSpPr>
      <dsp:spPr>
        <a:xfrm>
          <a:off x="1947380"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D34BF-C2AB-442A-BC43-2A091A4F601B}">
      <dsp:nvSpPr>
        <dsp:cNvPr id="0" name=""/>
        <dsp:cNvSpPr/>
      </dsp:nvSpPr>
      <dsp:spPr>
        <a:xfrm>
          <a:off x="2126453" y="607011"/>
          <a:ext cx="2015992" cy="741903"/>
        </a:xfrm>
        <a:prstGeom prst="roundRect">
          <a:avLst/>
        </a:prstGeom>
        <a:solidFill>
          <a:srgbClr val="F7B900">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Team Development</a:t>
          </a:r>
        </a:p>
      </dsp:txBody>
      <dsp:txXfrm>
        <a:off x="2162670" y="643228"/>
        <a:ext cx="1943558" cy="669469"/>
      </dsp:txXfrm>
    </dsp:sp>
    <dsp:sp modelId="{D04D16B9-103F-4BA8-9BF1-32945620869A}">
      <dsp:nvSpPr>
        <dsp:cNvPr id="0" name=""/>
        <dsp:cNvSpPr/>
      </dsp:nvSpPr>
      <dsp:spPr>
        <a:xfrm>
          <a:off x="3134449" y="1348914"/>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EADBD48-ECE4-48A5-B348-808C317FEDC9}">
      <dsp:nvSpPr>
        <dsp:cNvPr id="0" name=""/>
        <dsp:cNvSpPr/>
      </dsp:nvSpPr>
      <dsp:spPr>
        <a:xfrm>
          <a:off x="3483475" y="15229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Week 15-20</a:t>
          </a:r>
        </a:p>
      </dsp:txBody>
      <dsp:txXfrm>
        <a:off x="3483475" y="1522968"/>
        <a:ext cx="1610817" cy="491701"/>
      </dsp:txXfrm>
    </dsp:sp>
    <dsp:sp modelId="{D9898090-1E27-458E-BA80-6CE958BAC8C9}">
      <dsp:nvSpPr>
        <dsp:cNvPr id="0" name=""/>
        <dsp:cNvSpPr/>
      </dsp:nvSpPr>
      <dsp:spPr>
        <a:xfrm>
          <a:off x="3101814"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DE1A3-9F7F-432C-9371-979CF56B63C3}">
      <dsp:nvSpPr>
        <dsp:cNvPr id="0" name=""/>
        <dsp:cNvSpPr/>
      </dsp:nvSpPr>
      <dsp:spPr>
        <a:xfrm>
          <a:off x="3373647" y="3002423"/>
          <a:ext cx="1830474" cy="741903"/>
        </a:xfrm>
        <a:prstGeom prst="roundRect">
          <a:avLst/>
        </a:prstGeom>
        <a:solidFill>
          <a:srgbClr val="00CC99">
            <a:alpha val="90000"/>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Investment</a:t>
          </a:r>
        </a:p>
        <a:p>
          <a:pPr marL="0" lvl="0" indent="0" algn="ctr" defTabSz="577850">
            <a:lnSpc>
              <a:spcPct val="90000"/>
            </a:lnSpc>
            <a:spcBef>
              <a:spcPct val="0"/>
            </a:spcBef>
            <a:spcAft>
              <a:spcPct val="35000"/>
            </a:spcAft>
            <a:buNone/>
          </a:pPr>
          <a:r>
            <a:rPr lang="en-US" sz="1300" b="1" kern="1200" dirty="0">
              <a:solidFill>
                <a:schemeClr val="bg1"/>
              </a:solidFill>
            </a:rPr>
            <a:t>Business Case</a:t>
          </a:r>
        </a:p>
      </dsp:txBody>
      <dsp:txXfrm>
        <a:off x="3409864" y="3038640"/>
        <a:ext cx="1758040" cy="669469"/>
      </dsp:txXfrm>
    </dsp:sp>
    <dsp:sp modelId="{11A351D9-302D-4012-9B48-61BB17B6ACE7}">
      <dsp:nvSpPr>
        <dsp:cNvPr id="0" name=""/>
        <dsp:cNvSpPr/>
      </dsp:nvSpPr>
      <dsp:spPr>
        <a:xfrm>
          <a:off x="4288884" y="2175668"/>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CAEF0FD-368A-47DF-8C12-EACA62F58BFD}">
      <dsp:nvSpPr>
        <dsp:cNvPr id="0" name=""/>
        <dsp:cNvSpPr/>
      </dsp:nvSpPr>
      <dsp:spPr>
        <a:xfrm>
          <a:off x="4545150" y="23366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Week 21-26</a:t>
          </a:r>
        </a:p>
      </dsp:txBody>
      <dsp:txXfrm>
        <a:off x="4545150" y="2336668"/>
        <a:ext cx="1610817" cy="491701"/>
      </dsp:txXfrm>
    </dsp:sp>
    <dsp:sp modelId="{9568F16F-A4B4-4067-9F2C-4E44CE344710}">
      <dsp:nvSpPr>
        <dsp:cNvPr id="0" name=""/>
        <dsp:cNvSpPr/>
      </dsp:nvSpPr>
      <dsp:spPr>
        <a:xfrm>
          <a:off x="4256249"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14DD4-D913-408D-8680-D53B03BD2E60}">
      <dsp:nvSpPr>
        <dsp:cNvPr id="0" name=""/>
        <dsp:cNvSpPr/>
      </dsp:nvSpPr>
      <dsp:spPr>
        <a:xfrm>
          <a:off x="4435322" y="607011"/>
          <a:ext cx="1830474" cy="741903"/>
        </a:xfrm>
        <a:prstGeom prst="roundRect">
          <a:avLst/>
        </a:prstGeom>
        <a:solidFill>
          <a:srgbClr val="9966FF">
            <a:alpha val="89804"/>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Communicating with Decision Makers </a:t>
          </a:r>
        </a:p>
      </dsp:txBody>
      <dsp:txXfrm>
        <a:off x="4471539" y="643228"/>
        <a:ext cx="1758040" cy="669469"/>
      </dsp:txXfrm>
    </dsp:sp>
    <dsp:sp modelId="{B9B609D6-109B-4E99-BAD6-9751B96665CE}">
      <dsp:nvSpPr>
        <dsp:cNvPr id="0" name=""/>
        <dsp:cNvSpPr/>
      </dsp:nvSpPr>
      <dsp:spPr>
        <a:xfrm>
          <a:off x="5350559" y="1348914"/>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AECB02-3B62-4AAE-B47D-CE1364CCDE34}">
      <dsp:nvSpPr>
        <dsp:cNvPr id="0" name=""/>
        <dsp:cNvSpPr/>
      </dsp:nvSpPr>
      <dsp:spPr>
        <a:xfrm>
          <a:off x="5606825" y="15229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Week 27-30</a:t>
          </a:r>
        </a:p>
      </dsp:txBody>
      <dsp:txXfrm>
        <a:off x="5606825" y="1522968"/>
        <a:ext cx="1610817" cy="491701"/>
      </dsp:txXfrm>
    </dsp:sp>
    <dsp:sp modelId="{682668B5-03D6-4C9C-A940-0124BCBBB0FB}">
      <dsp:nvSpPr>
        <dsp:cNvPr id="0" name=""/>
        <dsp:cNvSpPr/>
      </dsp:nvSpPr>
      <dsp:spPr>
        <a:xfrm>
          <a:off x="5317924"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D73CA-8CAA-4801-811D-73E07B1BF6E7}">
      <dsp:nvSpPr>
        <dsp:cNvPr id="0" name=""/>
        <dsp:cNvSpPr/>
      </dsp:nvSpPr>
      <dsp:spPr>
        <a:xfrm>
          <a:off x="5496997" y="3002423"/>
          <a:ext cx="1830474" cy="741903"/>
        </a:xfrm>
        <a:prstGeom prst="roundRect">
          <a:avLst/>
        </a:prstGeom>
        <a:solidFill>
          <a:schemeClr val="bg2">
            <a:lumMod val="20000"/>
            <a:lumOff val="80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2"/>
              </a:solidFill>
            </a:rPr>
            <a:t>Mid Course Break *</a:t>
          </a:r>
        </a:p>
      </dsp:txBody>
      <dsp:txXfrm>
        <a:off x="5533214" y="3038640"/>
        <a:ext cx="1758040" cy="669469"/>
      </dsp:txXfrm>
    </dsp:sp>
    <dsp:sp modelId="{1B8F7EE5-FB02-4CA3-B930-9E3246DD49F2}">
      <dsp:nvSpPr>
        <dsp:cNvPr id="0" name=""/>
        <dsp:cNvSpPr/>
      </dsp:nvSpPr>
      <dsp:spPr>
        <a:xfrm>
          <a:off x="6412234" y="2175668"/>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AAEB5BC-4DFA-4DAA-98A8-4A06102F0249}">
      <dsp:nvSpPr>
        <dsp:cNvPr id="0" name=""/>
        <dsp:cNvSpPr/>
      </dsp:nvSpPr>
      <dsp:spPr>
        <a:xfrm>
          <a:off x="6668500" y="23366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Week 31-36</a:t>
          </a:r>
        </a:p>
      </dsp:txBody>
      <dsp:txXfrm>
        <a:off x="6668500" y="2336668"/>
        <a:ext cx="1610817" cy="491701"/>
      </dsp:txXfrm>
    </dsp:sp>
    <dsp:sp modelId="{27847EE0-5A38-4AB3-B2E0-2F122F6B50A5}">
      <dsp:nvSpPr>
        <dsp:cNvPr id="0" name=""/>
        <dsp:cNvSpPr/>
      </dsp:nvSpPr>
      <dsp:spPr>
        <a:xfrm>
          <a:off x="6379599"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60C05-3AF8-46C3-BBFF-D5825A3F5966}">
      <dsp:nvSpPr>
        <dsp:cNvPr id="0" name=""/>
        <dsp:cNvSpPr/>
      </dsp:nvSpPr>
      <dsp:spPr>
        <a:xfrm>
          <a:off x="6558672" y="607011"/>
          <a:ext cx="1830474" cy="741903"/>
        </a:xfrm>
        <a:prstGeom prst="roundRect">
          <a:avLst/>
        </a:prstGeom>
        <a:solidFill>
          <a:schemeClr val="accent3">
            <a:lumMod val="75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Optional Module 1</a:t>
          </a:r>
        </a:p>
      </dsp:txBody>
      <dsp:txXfrm>
        <a:off x="6594889" y="643228"/>
        <a:ext cx="1758040" cy="669469"/>
      </dsp:txXfrm>
    </dsp:sp>
    <dsp:sp modelId="{FC97FAA1-A79E-45E6-A48C-6BA9BAD03506}">
      <dsp:nvSpPr>
        <dsp:cNvPr id="0" name=""/>
        <dsp:cNvSpPr/>
      </dsp:nvSpPr>
      <dsp:spPr>
        <a:xfrm>
          <a:off x="7473909" y="1348914"/>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04FDDF-ADD3-476B-9F38-954A0F5685BA}">
      <dsp:nvSpPr>
        <dsp:cNvPr id="0" name=""/>
        <dsp:cNvSpPr/>
      </dsp:nvSpPr>
      <dsp:spPr>
        <a:xfrm>
          <a:off x="7730175" y="15229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Week 37-42  </a:t>
          </a:r>
        </a:p>
      </dsp:txBody>
      <dsp:txXfrm>
        <a:off x="7730175" y="1522968"/>
        <a:ext cx="1610817" cy="491701"/>
      </dsp:txXfrm>
    </dsp:sp>
    <dsp:sp modelId="{9BB572EF-FC1A-4B0B-A84C-FFFBAD503C0A}">
      <dsp:nvSpPr>
        <dsp:cNvPr id="0" name=""/>
        <dsp:cNvSpPr/>
      </dsp:nvSpPr>
      <dsp:spPr>
        <a:xfrm>
          <a:off x="7441274"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FC709-B3CA-48C4-A663-373354722EFF}">
      <dsp:nvSpPr>
        <dsp:cNvPr id="0" name=""/>
        <dsp:cNvSpPr/>
      </dsp:nvSpPr>
      <dsp:spPr>
        <a:xfrm>
          <a:off x="7620347" y="3002423"/>
          <a:ext cx="1830474" cy="741903"/>
        </a:xfrm>
        <a:prstGeom prst="roundRect">
          <a:avLst/>
        </a:prstGeom>
        <a:solidFill>
          <a:srgbClr val="4D96BB">
            <a:alpha val="89804"/>
          </a:srgb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bg1"/>
              </a:solidFill>
            </a:rPr>
            <a:t>Optional Module 2</a:t>
          </a:r>
        </a:p>
      </dsp:txBody>
      <dsp:txXfrm>
        <a:off x="7656564" y="3038640"/>
        <a:ext cx="1758040" cy="669469"/>
      </dsp:txXfrm>
    </dsp:sp>
    <dsp:sp modelId="{FA24E5C3-B0E7-43BD-BC01-4277FAAC180F}">
      <dsp:nvSpPr>
        <dsp:cNvPr id="0" name=""/>
        <dsp:cNvSpPr/>
      </dsp:nvSpPr>
      <dsp:spPr>
        <a:xfrm>
          <a:off x="8535584" y="2175668"/>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D997196-174B-40B4-8A59-9434E5B7A1E8}">
      <dsp:nvSpPr>
        <dsp:cNvPr id="0" name=""/>
        <dsp:cNvSpPr/>
      </dsp:nvSpPr>
      <dsp:spPr>
        <a:xfrm>
          <a:off x="8791851" y="2336668"/>
          <a:ext cx="1610817"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GB" sz="1600" kern="1200" dirty="0"/>
            <a:t>Week 44 </a:t>
          </a:r>
        </a:p>
      </dsp:txBody>
      <dsp:txXfrm>
        <a:off x="8791851" y="2336668"/>
        <a:ext cx="1610817" cy="491701"/>
      </dsp:txXfrm>
    </dsp:sp>
    <dsp:sp modelId="{289A3412-44B5-4BBD-8135-57B2DFD3DFAA}">
      <dsp:nvSpPr>
        <dsp:cNvPr id="0" name=""/>
        <dsp:cNvSpPr/>
      </dsp:nvSpPr>
      <dsp:spPr>
        <a:xfrm>
          <a:off x="8502949"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07299-B14C-4425-93CA-8796544740AC}">
      <dsp:nvSpPr>
        <dsp:cNvPr id="0" name=""/>
        <dsp:cNvSpPr/>
      </dsp:nvSpPr>
      <dsp:spPr>
        <a:xfrm>
          <a:off x="8682022" y="607011"/>
          <a:ext cx="1830474" cy="741903"/>
        </a:xfrm>
        <a:prstGeom prst="roundRect">
          <a:avLst/>
        </a:prstGeom>
        <a:solidFill>
          <a:schemeClr val="bg2">
            <a:lumMod val="20000"/>
            <a:lumOff val="80000"/>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2"/>
              </a:solidFill>
            </a:rPr>
            <a:t>Course Completion</a:t>
          </a:r>
        </a:p>
        <a:p>
          <a:pPr marL="0" lvl="0" indent="0" algn="ctr" defTabSz="577850">
            <a:lnSpc>
              <a:spcPct val="90000"/>
            </a:lnSpc>
            <a:spcBef>
              <a:spcPct val="0"/>
            </a:spcBef>
            <a:spcAft>
              <a:spcPct val="35000"/>
            </a:spcAft>
            <a:buNone/>
          </a:pPr>
          <a:r>
            <a:rPr lang="en-GB" sz="1300" b="1" kern="1200" dirty="0">
              <a:solidFill>
                <a:schemeClr val="tx2"/>
              </a:solidFill>
            </a:rPr>
            <a:t>Certificate Award</a:t>
          </a:r>
        </a:p>
      </dsp:txBody>
      <dsp:txXfrm>
        <a:off x="8718239" y="643228"/>
        <a:ext cx="1758040" cy="669469"/>
      </dsp:txXfrm>
    </dsp:sp>
    <dsp:sp modelId="{D536DA1B-635C-4A89-9861-E61290B30EA2}">
      <dsp:nvSpPr>
        <dsp:cNvPr id="0" name=""/>
        <dsp:cNvSpPr/>
      </dsp:nvSpPr>
      <dsp:spPr>
        <a:xfrm>
          <a:off x="9597259" y="1348914"/>
          <a:ext cx="0" cy="8267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691C32-1CE8-4E8E-8B6D-AB3467D95C45}">
      <dsp:nvSpPr>
        <dsp:cNvPr id="0" name=""/>
        <dsp:cNvSpPr/>
      </dsp:nvSpPr>
      <dsp:spPr>
        <a:xfrm>
          <a:off x="9564624" y="2143033"/>
          <a:ext cx="65270" cy="6527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C7876-091B-4B01-BB63-2B2F03290AD0}">
      <dsp:nvSpPr>
        <dsp:cNvPr id="0" name=""/>
        <dsp:cNvSpPr/>
      </dsp:nvSpPr>
      <dsp:spPr>
        <a:xfrm>
          <a:off x="606456" y="0"/>
          <a:ext cx="5453920" cy="5453920"/>
        </a:xfrm>
        <a:prstGeom prst="diamond">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dsp:style>
    </dsp:sp>
    <dsp:sp modelId="{0CB62605-C16C-4D51-A30C-AA26FB23F44E}">
      <dsp:nvSpPr>
        <dsp:cNvPr id="0" name=""/>
        <dsp:cNvSpPr/>
      </dsp:nvSpPr>
      <dsp:spPr>
        <a:xfrm>
          <a:off x="1124578" y="518122"/>
          <a:ext cx="2127028" cy="21270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It is recognised that students studying for the certificate are likely to be at different starting points and have different  aspirations</a:t>
          </a:r>
          <a:endParaRPr lang="en-US" sz="1400" kern="1200" dirty="0"/>
        </a:p>
      </dsp:txBody>
      <dsp:txXfrm>
        <a:off x="1228411" y="621955"/>
        <a:ext cx="1919362" cy="1919362"/>
      </dsp:txXfrm>
    </dsp:sp>
    <dsp:sp modelId="{F2CFE755-08E0-4873-A2CC-D8AD6DD85854}">
      <dsp:nvSpPr>
        <dsp:cNvPr id="0" name=""/>
        <dsp:cNvSpPr/>
      </dsp:nvSpPr>
      <dsp:spPr>
        <a:xfrm>
          <a:off x="3415225" y="518122"/>
          <a:ext cx="2127028" cy="21270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There are 9 modules which will be offered in each instance</a:t>
          </a:r>
          <a:endParaRPr lang="en-US" sz="1400" kern="1200" dirty="0"/>
        </a:p>
      </dsp:txBody>
      <dsp:txXfrm>
        <a:off x="3519058" y="621955"/>
        <a:ext cx="1919362" cy="1919362"/>
      </dsp:txXfrm>
    </dsp:sp>
    <dsp:sp modelId="{37A53882-D427-41EA-910E-6CD89B0CDF19}">
      <dsp:nvSpPr>
        <dsp:cNvPr id="0" name=""/>
        <dsp:cNvSpPr/>
      </dsp:nvSpPr>
      <dsp:spPr>
        <a:xfrm>
          <a:off x="1124578" y="2808768"/>
          <a:ext cx="2127028" cy="21270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Each module will count equally (25 credits each) - to receive the certificate students will only be required to take and pass 6 modules - collecting 150 credits</a:t>
          </a:r>
          <a:endParaRPr lang="en-US" sz="1400" kern="1200" dirty="0"/>
        </a:p>
      </dsp:txBody>
      <dsp:txXfrm>
        <a:off x="1228411" y="2912601"/>
        <a:ext cx="1919362" cy="1919362"/>
      </dsp:txXfrm>
    </dsp:sp>
    <dsp:sp modelId="{66F71584-5192-4B61-8A0D-0B7A57471406}">
      <dsp:nvSpPr>
        <dsp:cNvPr id="0" name=""/>
        <dsp:cNvSpPr/>
      </dsp:nvSpPr>
      <dsp:spPr>
        <a:xfrm>
          <a:off x="3415225" y="2808768"/>
          <a:ext cx="2127028" cy="21270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Passing each module will be based on completing the e-learning component, completion of the research and assimilation component, participation in the final workshop and the final assessment </a:t>
          </a:r>
          <a:endParaRPr lang="en-US" sz="1400" kern="1200" dirty="0"/>
        </a:p>
      </dsp:txBody>
      <dsp:txXfrm>
        <a:off x="3519058" y="2912601"/>
        <a:ext cx="1919362" cy="1919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2CE60-84E0-460B-A091-5F385AA103C8}">
      <dsp:nvSpPr>
        <dsp:cNvPr id="0" name=""/>
        <dsp:cNvSpPr/>
      </dsp:nvSpPr>
      <dsp:spPr>
        <a:xfrm>
          <a:off x="0" y="0"/>
          <a:ext cx="6666833" cy="1310400"/>
        </a:xfrm>
        <a:prstGeom prst="roundRect">
          <a:avLst/>
        </a:prstGeom>
        <a:solidFill>
          <a:schemeClr val="accent1">
            <a:shade val="50000"/>
            <a:hueOff val="0"/>
            <a:satOff val="0"/>
            <a:lumOff val="0"/>
            <a:alphaOff val="0"/>
          </a:schemeClr>
        </a:solidFill>
        <a:ln w="254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Q. </a:t>
          </a:r>
          <a:r>
            <a:rPr lang="en-US" sz="1400" b="1" kern="1200" dirty="0">
              <a:latin typeface="Calibri" panose="020F0502020204030204" pitchFamily="34" charset="0"/>
              <a:ea typeface="Calibri" panose="020F0502020204030204" pitchFamily="34" charset="0"/>
              <a:cs typeface="Calibri" panose="020F0502020204030204" pitchFamily="34" charset="0"/>
            </a:rPr>
            <a:t>Is the certificate accredited?</a:t>
          </a:r>
        </a:p>
        <a:p>
          <a:pPr marL="0" lvl="0" indent="0" algn="l"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A. Yes, the course is accredited as part of their Continued Professional Development (CPD) schemes with the main geospatial professional bodies in the UK the RICS, RGS and AGI. We are also working internationally to integrate the course into professional curricula in Europe and Australasia.  </a:t>
          </a:r>
        </a:p>
      </dsp:txBody>
      <dsp:txXfrm>
        <a:off x="63968" y="63968"/>
        <a:ext cx="6538897" cy="1182464"/>
      </dsp:txXfrm>
    </dsp:sp>
    <dsp:sp modelId="{696576A8-B79C-47C7-9197-63F562C0835C}">
      <dsp:nvSpPr>
        <dsp:cNvPr id="0" name=""/>
        <dsp:cNvSpPr/>
      </dsp:nvSpPr>
      <dsp:spPr>
        <a:xfrm>
          <a:off x="0" y="1332558"/>
          <a:ext cx="6666833" cy="1310400"/>
        </a:xfrm>
        <a:prstGeom prst="roundRect">
          <a:avLst/>
        </a:prstGeom>
        <a:solidFill>
          <a:schemeClr val="accent1">
            <a:shade val="50000"/>
            <a:hueOff val="320140"/>
            <a:satOff val="-9616"/>
            <a:lumOff val="24458"/>
            <a:alphaOff val="0"/>
          </a:schemeClr>
        </a:solidFill>
        <a:ln w="254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Q</a:t>
          </a:r>
          <a:r>
            <a:rPr lang="en-GB" sz="1400" b="1" kern="1200" dirty="0">
              <a:latin typeface="Calibri" panose="020F0502020204030204" pitchFamily="34" charset="0"/>
              <a:ea typeface="Calibri" panose="020F0502020204030204" pitchFamily="34" charset="0"/>
              <a:cs typeface="Calibri" panose="020F0502020204030204" pitchFamily="34" charset="0"/>
            </a:rPr>
            <a:t>. How has the course material been developed</a:t>
          </a:r>
          <a:r>
            <a:rPr lang="en-GB" sz="1400" kern="1200" dirty="0">
              <a:latin typeface="Calibri" panose="020F0502020204030204" pitchFamily="34" charset="0"/>
              <a:ea typeface="Calibri" panose="020F0502020204030204" pitchFamily="34" charset="0"/>
              <a:cs typeface="Calibri" panose="020F0502020204030204" pitchFamily="34" charset="0"/>
            </a:rPr>
            <a:t>?</a:t>
          </a:r>
        </a:p>
        <a:p>
          <a:pPr marL="0" lvl="0" indent="0" algn="l"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A. ConsultingWhere have recruited internationally-recognised geospatial experts with many years practical experience in implementation for each module. We have also recruited an advisory panel to ensure the material reflects current academic thinking and industry needs.  </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a:off x="63968" y="1396526"/>
        <a:ext cx="6538897" cy="1182464"/>
      </dsp:txXfrm>
    </dsp:sp>
    <dsp:sp modelId="{C43ECAE3-CD1E-4681-9BD3-1EC8BA98888A}">
      <dsp:nvSpPr>
        <dsp:cNvPr id="0" name=""/>
        <dsp:cNvSpPr/>
      </dsp:nvSpPr>
      <dsp:spPr>
        <a:xfrm>
          <a:off x="0" y="2685479"/>
          <a:ext cx="6666833" cy="1310400"/>
        </a:xfrm>
        <a:prstGeom prst="roundRect">
          <a:avLst/>
        </a:prstGeom>
        <a:solidFill>
          <a:schemeClr val="accent1">
            <a:lumMod val="60000"/>
            <a:lumOff val="40000"/>
          </a:schemeClr>
        </a:solidFill>
        <a:ln w="254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Q. </a:t>
          </a:r>
          <a:r>
            <a:rPr lang="en-GB" sz="1400" b="1" kern="1200" dirty="0">
              <a:latin typeface="Calibri" panose="020F0502020204030204" pitchFamily="34" charset="0"/>
              <a:ea typeface="Calibri" panose="020F0502020204030204" pitchFamily="34" charset="0"/>
              <a:cs typeface="Calibri" panose="020F0502020204030204" pitchFamily="34" charset="0"/>
            </a:rPr>
            <a:t>Is it possible to undertake individual modules from the course?</a:t>
          </a:r>
        </a:p>
        <a:p>
          <a:pPr marL="0" lvl="0" indent="0" algn="l"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A. Yes, we will accept applications to take single modules, if there is space available but preference will be given to students studying for certification. </a:t>
          </a:r>
        </a:p>
      </dsp:txBody>
      <dsp:txXfrm>
        <a:off x="63968" y="2749447"/>
        <a:ext cx="6538897" cy="1182464"/>
      </dsp:txXfrm>
    </dsp:sp>
    <dsp:sp modelId="{05EA6B07-24EA-4A6C-9050-E6CD9D951CF4}">
      <dsp:nvSpPr>
        <dsp:cNvPr id="0" name=""/>
        <dsp:cNvSpPr/>
      </dsp:nvSpPr>
      <dsp:spPr>
        <a:xfrm>
          <a:off x="0" y="4097840"/>
          <a:ext cx="6666833" cy="1310400"/>
        </a:xfrm>
        <a:prstGeom prst="roundRect">
          <a:avLst/>
        </a:prstGeom>
        <a:solidFill>
          <a:schemeClr val="accent1">
            <a:shade val="50000"/>
            <a:hueOff val="320140"/>
            <a:satOff val="-9616"/>
            <a:lumOff val="24458"/>
            <a:alphaOff val="0"/>
          </a:schemeClr>
        </a:solidFill>
        <a:ln w="254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Q. </a:t>
          </a:r>
          <a:r>
            <a:rPr lang="en-GB" sz="1400" b="1" kern="1200" dirty="0">
              <a:latin typeface="Calibri" panose="020F0502020204030204" pitchFamily="34" charset="0"/>
              <a:ea typeface="Calibri" panose="020F0502020204030204" pitchFamily="34" charset="0"/>
              <a:cs typeface="Calibri" panose="020F0502020204030204" pitchFamily="34" charset="0"/>
            </a:rPr>
            <a:t>What are the entry qualifications for the course?</a:t>
          </a:r>
        </a:p>
        <a:p>
          <a:pPr marL="0" lvl="0" indent="0" algn="l" defTabSz="622300">
            <a:lnSpc>
              <a:spcPct val="90000"/>
            </a:lnSpc>
            <a:spcBef>
              <a:spcPct val="0"/>
            </a:spcBef>
            <a:spcAft>
              <a:spcPct val="35000"/>
            </a:spcAft>
            <a:buNone/>
          </a:pPr>
          <a:r>
            <a:rPr lang="en-GB" sz="1400" kern="1200" dirty="0">
              <a:latin typeface="Calibri" panose="020F0502020204030204" pitchFamily="34" charset="0"/>
              <a:ea typeface="Calibri" panose="020F0502020204030204" pitchFamily="34" charset="0"/>
              <a:cs typeface="Calibri" panose="020F0502020204030204" pitchFamily="34" charset="0"/>
            </a:rPr>
            <a:t>A. There are many suitable routes to entry and no set academic qualifications required. However, students are expected to be currently employed in a management position or have experience of such a role. Even if your profile doesn’t match these guidelines, please don’t be discouraged from discussing your needs with us.   </a:t>
          </a:r>
        </a:p>
      </dsp:txBody>
      <dsp:txXfrm>
        <a:off x="63968" y="4161808"/>
        <a:ext cx="6538897" cy="11824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4" y="2"/>
            <a:ext cx="3077739" cy="471054"/>
          </a:xfrm>
          <a:prstGeom prst="rect">
            <a:avLst/>
          </a:prstGeom>
        </p:spPr>
        <p:txBody>
          <a:bodyPr vert="horz" lIns="94229" tIns="47114" rIns="94229" bIns="47114" rtlCol="0"/>
          <a:lstStyle>
            <a:lvl1pPr algn="r">
              <a:defRPr sz="1200"/>
            </a:lvl1pPr>
          </a:lstStyle>
          <a:p>
            <a:fld id="{4D77DA56-D072-41D3-A07A-C54EDDB87239}" type="datetimeFigureOut">
              <a:rPr lang="en-GB" smtClean="0"/>
              <a:t>10/06/2026</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8917423"/>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4" y="8917423"/>
            <a:ext cx="3077739" cy="471053"/>
          </a:xfrm>
          <a:prstGeom prst="rect">
            <a:avLst/>
          </a:prstGeom>
        </p:spPr>
        <p:txBody>
          <a:bodyPr vert="horz" lIns="94229" tIns="47114" rIns="94229" bIns="47114" rtlCol="0" anchor="b"/>
          <a:lstStyle>
            <a:lvl1pPr algn="r">
              <a:defRPr sz="1200"/>
            </a:lvl1pPr>
          </a:lstStyle>
          <a:p>
            <a:fld id="{C3D2D415-83DB-41DF-A2F8-689E057D94BD}" type="slidenum">
              <a:rPr lang="en-GB" smtClean="0"/>
              <a:t>‹#›</a:t>
            </a:fld>
            <a:endParaRPr lang="en-GB"/>
          </a:p>
        </p:txBody>
      </p:sp>
    </p:spTree>
    <p:extLst>
      <p:ext uri="{BB962C8B-B14F-4D97-AF65-F5344CB8AC3E}">
        <p14:creationId xmlns:p14="http://schemas.microsoft.com/office/powerpoint/2010/main" val="356892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1</a:t>
            </a:fld>
            <a:endParaRPr lang="en-GB"/>
          </a:p>
        </p:txBody>
      </p:sp>
    </p:spTree>
    <p:extLst>
      <p:ext uri="{BB962C8B-B14F-4D97-AF65-F5344CB8AC3E}">
        <p14:creationId xmlns:p14="http://schemas.microsoft.com/office/powerpoint/2010/main" val="318004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599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Describe components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We will challenge you in each module to research a topic relevant to the learning objectives.  You will prepare an essay and also a brief presentation, ideally to be a video recorded on your phone, summarising the key points.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You will participate in an online webinar with other students and industry experts where: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We will review your presentations and provide constructive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Provide an opportunity to ask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Response to views and opinions of fellow delegates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Once you have completed the module there will be a final interview with your tutor to discuss your performance and any follow up work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Per module total effort required is estimated at 16 hours (2 days) – we assess this as reasonable level of effort to be accomplished alongside normal working commitments.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NB Each assignment will be set by the tutor but defined in a manner to enable student to set their assignment in the context of their own </a:t>
            </a: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organisation.  </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067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249C-79CE-7199-C7A6-1F09055EF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0850D-F096-DA24-46D8-4DCB386AA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EE94D-110B-FF03-2B2F-0CAE25020B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60BEF8-9D58-C13F-F3FD-874B78BFA2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559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D2D415-83DB-41DF-A2F8-689E057D94BD}" type="slidenum">
              <a:rPr lang="en-GB" smtClean="0"/>
              <a:t>13</a:t>
            </a:fld>
            <a:endParaRPr lang="en-GB"/>
          </a:p>
        </p:txBody>
      </p:sp>
    </p:spTree>
    <p:extLst>
      <p:ext uri="{BB962C8B-B14F-4D97-AF65-F5344CB8AC3E}">
        <p14:creationId xmlns:p14="http://schemas.microsoft.com/office/powerpoint/2010/main" val="270089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14</a:t>
            </a:fld>
            <a:endParaRPr lang="en-GB"/>
          </a:p>
        </p:txBody>
      </p:sp>
    </p:spTree>
    <p:extLst>
      <p:ext uri="{BB962C8B-B14F-4D97-AF65-F5344CB8AC3E}">
        <p14:creationId xmlns:p14="http://schemas.microsoft.com/office/powerpoint/2010/main" val="263841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15</a:t>
            </a:fld>
            <a:endParaRPr lang="en-GB"/>
          </a:p>
        </p:txBody>
      </p:sp>
    </p:spTree>
    <p:extLst>
      <p:ext uri="{BB962C8B-B14F-4D97-AF65-F5344CB8AC3E}">
        <p14:creationId xmlns:p14="http://schemas.microsoft.com/office/powerpoint/2010/main" val="384008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C3D2D415-83DB-41DF-A2F8-689E057D94BD}" type="slidenum">
              <a:rPr lang="en-GB" smtClean="0"/>
              <a:t>16</a:t>
            </a:fld>
            <a:endParaRPr lang="en-GB"/>
          </a:p>
        </p:txBody>
      </p:sp>
    </p:spTree>
    <p:extLst>
      <p:ext uri="{BB962C8B-B14F-4D97-AF65-F5344CB8AC3E}">
        <p14:creationId xmlns:p14="http://schemas.microsoft.com/office/powerpoint/2010/main" val="222007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17</a:t>
            </a:fld>
            <a:endParaRPr lang="en-GB"/>
          </a:p>
        </p:txBody>
      </p:sp>
    </p:spTree>
    <p:extLst>
      <p:ext uri="{BB962C8B-B14F-4D97-AF65-F5344CB8AC3E}">
        <p14:creationId xmlns:p14="http://schemas.microsoft.com/office/powerpoint/2010/main" val="228116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18</a:t>
            </a:fld>
            <a:endParaRPr lang="en-GB"/>
          </a:p>
        </p:txBody>
      </p:sp>
    </p:spTree>
    <p:extLst>
      <p:ext uri="{BB962C8B-B14F-4D97-AF65-F5344CB8AC3E}">
        <p14:creationId xmlns:p14="http://schemas.microsoft.com/office/powerpoint/2010/main" val="51551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	</a:t>
            </a:r>
          </a:p>
          <a:p>
            <a:r>
              <a:rPr lang="en-GB" dirty="0"/>
              <a:t>	</a:t>
            </a:r>
          </a:p>
          <a:p>
            <a:endParaRPr lang="en-GB" dirty="0"/>
          </a:p>
        </p:txBody>
      </p:sp>
      <p:sp>
        <p:nvSpPr>
          <p:cNvPr id="4" name="Slide Number Placeholder 3"/>
          <p:cNvSpPr>
            <a:spLocks noGrp="1"/>
          </p:cNvSpPr>
          <p:nvPr>
            <p:ph type="sldNum" sz="quarter" idx="5"/>
          </p:nvPr>
        </p:nvSpPr>
        <p:spPr/>
        <p:txBody>
          <a:bodyPr/>
          <a:lstStyle/>
          <a:p>
            <a:fld id="{C3D2D415-83DB-41DF-A2F8-689E057D94BD}" type="slidenum">
              <a:rPr lang="en-GB" smtClean="0"/>
              <a:t>19</a:t>
            </a:fld>
            <a:endParaRPr lang="en-GB"/>
          </a:p>
        </p:txBody>
      </p:sp>
    </p:spTree>
    <p:extLst>
      <p:ext uri="{BB962C8B-B14F-4D97-AF65-F5344CB8AC3E}">
        <p14:creationId xmlns:p14="http://schemas.microsoft.com/office/powerpoint/2010/main" val="151797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2</a:t>
            </a:fld>
            <a:endParaRPr lang="en-GB"/>
          </a:p>
        </p:txBody>
      </p:sp>
    </p:spTree>
    <p:extLst>
      <p:ext uri="{BB962C8B-B14F-4D97-AF65-F5344CB8AC3E}">
        <p14:creationId xmlns:p14="http://schemas.microsoft.com/office/powerpoint/2010/main" val="1820488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857A5-069C-C6AF-A54E-559D88CE6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0F652-E07F-FFEB-96DC-A6AA66E49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27188-3EA0-FB4D-62A2-59A6361931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4DEEEA-0AB1-F9A8-9EE6-A13509193D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82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21</a:t>
            </a:fld>
            <a:endParaRPr lang="en-GB"/>
          </a:p>
        </p:txBody>
      </p:sp>
    </p:spTree>
    <p:extLst>
      <p:ext uri="{BB962C8B-B14F-4D97-AF65-F5344CB8AC3E}">
        <p14:creationId xmlns:p14="http://schemas.microsoft.com/office/powerpoint/2010/main" val="181825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D2D415-83DB-41DF-A2F8-689E057D94BD}" type="slidenum">
              <a:rPr lang="en-GB" smtClean="0"/>
              <a:t>22</a:t>
            </a:fld>
            <a:endParaRPr lang="en-GB"/>
          </a:p>
        </p:txBody>
      </p:sp>
    </p:spTree>
    <p:extLst>
      <p:ext uri="{BB962C8B-B14F-4D97-AF65-F5344CB8AC3E}">
        <p14:creationId xmlns:p14="http://schemas.microsoft.com/office/powerpoint/2010/main" val="384288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D2D415-83DB-41DF-A2F8-689E057D94BD}" type="slidenum">
              <a:rPr lang="en-GB" smtClean="0"/>
              <a:t>23</a:t>
            </a:fld>
            <a:endParaRPr lang="en-GB"/>
          </a:p>
        </p:txBody>
      </p:sp>
    </p:spTree>
    <p:extLst>
      <p:ext uri="{BB962C8B-B14F-4D97-AF65-F5344CB8AC3E}">
        <p14:creationId xmlns:p14="http://schemas.microsoft.com/office/powerpoint/2010/main" val="1640238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A78A3-B5A9-9511-13E9-4931411B7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66DFE-78AF-BCD5-735D-9453D10A5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FF752-C9FB-CCB7-57EA-F819D5F6B4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E49A6C-E829-ACA0-82AC-29AFFB3D9ABE}"/>
              </a:ext>
            </a:extLst>
          </p:cNvPr>
          <p:cNvSpPr>
            <a:spLocks noGrp="1"/>
          </p:cNvSpPr>
          <p:nvPr>
            <p:ph type="sldNum" sz="quarter" idx="5"/>
          </p:nvPr>
        </p:nvSpPr>
        <p:spPr/>
        <p:txBody>
          <a:bodyPr/>
          <a:lstStyle/>
          <a:p>
            <a:fld id="{C3D2D415-83DB-41DF-A2F8-689E057D94BD}" type="slidenum">
              <a:rPr lang="en-GB" smtClean="0"/>
              <a:t>24</a:t>
            </a:fld>
            <a:endParaRPr lang="en-GB"/>
          </a:p>
        </p:txBody>
      </p:sp>
    </p:spTree>
    <p:extLst>
      <p:ext uri="{BB962C8B-B14F-4D97-AF65-F5344CB8AC3E}">
        <p14:creationId xmlns:p14="http://schemas.microsoft.com/office/powerpoint/2010/main" val="24154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25</a:t>
            </a:fld>
            <a:endParaRPr lang="en-GB"/>
          </a:p>
        </p:txBody>
      </p:sp>
    </p:spTree>
    <p:extLst>
      <p:ext uri="{BB962C8B-B14F-4D97-AF65-F5344CB8AC3E}">
        <p14:creationId xmlns:p14="http://schemas.microsoft.com/office/powerpoint/2010/main" val="2332952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69C2-1ABD-19E9-B8BE-E458B5DC9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4B694-653B-973E-D1A8-951C47866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EEE8C-7BBA-0BF1-1793-82D3F77C3E2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82385E-4745-1DC9-F399-E0B65188850D}"/>
              </a:ext>
            </a:extLst>
          </p:cNvPr>
          <p:cNvSpPr>
            <a:spLocks noGrp="1"/>
          </p:cNvSpPr>
          <p:nvPr>
            <p:ph type="sldNum" sz="quarter" idx="5"/>
          </p:nvPr>
        </p:nvSpPr>
        <p:spPr/>
        <p:txBody>
          <a:bodyPr/>
          <a:lstStyle/>
          <a:p>
            <a:fld id="{C3D2D415-83DB-41DF-A2F8-689E057D94BD}" type="slidenum">
              <a:rPr lang="en-GB" smtClean="0"/>
              <a:t>26</a:t>
            </a:fld>
            <a:endParaRPr lang="en-GB"/>
          </a:p>
        </p:txBody>
      </p:sp>
    </p:spTree>
    <p:extLst>
      <p:ext uri="{BB962C8B-B14F-4D97-AF65-F5344CB8AC3E}">
        <p14:creationId xmlns:p14="http://schemas.microsoft.com/office/powerpoint/2010/main" val="748578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D2D415-83DB-41DF-A2F8-689E057D94BD}" type="slidenum">
              <a:rPr lang="en-GB" smtClean="0"/>
              <a:t>27</a:t>
            </a:fld>
            <a:endParaRPr lang="en-GB"/>
          </a:p>
        </p:txBody>
      </p:sp>
    </p:spTree>
    <p:extLst>
      <p:ext uri="{BB962C8B-B14F-4D97-AF65-F5344CB8AC3E}">
        <p14:creationId xmlns:p14="http://schemas.microsoft.com/office/powerpoint/2010/main" val="1025822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28</a:t>
            </a:fld>
            <a:endParaRPr lang="en-GB"/>
          </a:p>
        </p:txBody>
      </p:sp>
    </p:spTree>
    <p:extLst>
      <p:ext uri="{BB962C8B-B14F-4D97-AF65-F5344CB8AC3E}">
        <p14:creationId xmlns:p14="http://schemas.microsoft.com/office/powerpoint/2010/main" val="397737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D2D415-83DB-41DF-A2F8-689E057D94BD}" type="slidenum">
              <a:rPr lang="en-GB" smtClean="0"/>
              <a:t>3</a:t>
            </a:fld>
            <a:endParaRPr lang="en-GB"/>
          </a:p>
        </p:txBody>
      </p:sp>
    </p:spTree>
    <p:extLst>
      <p:ext uri="{BB962C8B-B14F-4D97-AF65-F5344CB8AC3E}">
        <p14:creationId xmlns:p14="http://schemas.microsoft.com/office/powerpoint/2010/main" val="109491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3686-8A8E-5F78-6777-2934DCD23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0ACE3-AB08-066A-7B5C-F58F92B6A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EA9E3-0D43-D3BE-C500-AE7A59D75E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186DCE-8217-06C8-AF2F-EF7601E5E76E}"/>
              </a:ext>
            </a:extLst>
          </p:cNvPr>
          <p:cNvSpPr>
            <a:spLocks noGrp="1"/>
          </p:cNvSpPr>
          <p:nvPr>
            <p:ph type="sldNum" sz="quarter" idx="5"/>
          </p:nvPr>
        </p:nvSpPr>
        <p:spPr/>
        <p:txBody>
          <a:bodyPr/>
          <a:lstStyle/>
          <a:p>
            <a:fld id="{C3D2D415-83DB-41DF-A2F8-689E057D94BD}" type="slidenum">
              <a:rPr lang="en-GB" smtClean="0"/>
              <a:t>4</a:t>
            </a:fld>
            <a:endParaRPr lang="en-GB"/>
          </a:p>
        </p:txBody>
      </p:sp>
    </p:spTree>
    <p:extLst>
      <p:ext uri="{BB962C8B-B14F-4D97-AF65-F5344CB8AC3E}">
        <p14:creationId xmlns:p14="http://schemas.microsoft.com/office/powerpoint/2010/main" val="146659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D2D415-83DB-41DF-A2F8-689E057D94BD}" type="slidenum">
              <a:rPr lang="en-GB" smtClean="0"/>
              <a:t>5</a:t>
            </a:fld>
            <a:endParaRPr lang="en-GB"/>
          </a:p>
        </p:txBody>
      </p:sp>
    </p:spTree>
    <p:extLst>
      <p:ext uri="{BB962C8B-B14F-4D97-AF65-F5344CB8AC3E}">
        <p14:creationId xmlns:p14="http://schemas.microsoft.com/office/powerpoint/2010/main" val="82248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4258E-847D-7F0C-C839-97B5F1E49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4EB1F-907B-436A-326B-F4B72AC45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EB03B-2D23-A324-4156-3A87AAF22481}"/>
              </a:ext>
            </a:extLst>
          </p:cNvPr>
          <p:cNvSpPr>
            <a:spLocks noGrp="1"/>
          </p:cNvSpPr>
          <p:nvPr>
            <p:ph type="body" idx="1"/>
          </p:nvPr>
        </p:nvSpPr>
        <p:spPr/>
        <p:txBody>
          <a:bodyPr/>
          <a:lstStyle/>
          <a:p>
            <a:endParaRPr lang="en-GB" dirty="0"/>
          </a:p>
          <a:p>
            <a:r>
              <a:rPr lang="en-GB" dirty="0"/>
              <a:t>AC</a:t>
            </a:r>
          </a:p>
          <a:p>
            <a:r>
              <a:rPr lang="en-GB" dirty="0"/>
              <a:t>We are now recruiting our third cohort of students.</a:t>
            </a:r>
          </a:p>
        </p:txBody>
      </p:sp>
      <p:sp>
        <p:nvSpPr>
          <p:cNvPr id="4" name="Slide Number Placeholder 3">
            <a:extLst>
              <a:ext uri="{FF2B5EF4-FFF2-40B4-BE49-F238E27FC236}">
                <a16:creationId xmlns:a16="http://schemas.microsoft.com/office/drawing/2014/main" id="{A4E93A84-85F0-8105-C38A-7D3BEFA5C2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763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753B-26C6-2275-44EF-317F88229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29F6E-6356-70F2-DB39-5FD9F40FA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5A3AA-D5F1-984E-EACF-B62DEE42F4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0537AA-0BA9-62D9-A384-881D7B0B51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984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Used as source material for </a:t>
            </a:r>
            <a:r>
              <a:rPr lang="en-GB" dirty="0" err="1"/>
              <a:t>Youtube</a:t>
            </a:r>
            <a:r>
              <a:rPr lang="en-GB" dirty="0"/>
              <a:t> advert.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https://www.youtube.com/watch?v=9snMqkdS0kU</a:t>
            </a:r>
          </a:p>
          <a:p>
            <a:endParaRPr lang="en-GB" dirty="0"/>
          </a:p>
          <a:p>
            <a:r>
              <a:rPr lang="en-GB" dirty="0"/>
              <a:t> </a:t>
            </a:r>
          </a:p>
        </p:txBody>
      </p:sp>
      <p:sp>
        <p:nvSpPr>
          <p:cNvPr id="4" name="Slide Number Placeholder 3"/>
          <p:cNvSpPr>
            <a:spLocks noGrp="1"/>
          </p:cNvSpPr>
          <p:nvPr>
            <p:ph type="sldNum" sz="quarter" idx="5"/>
          </p:nvPr>
        </p:nvSpPr>
        <p:spPr/>
        <p:txBody>
          <a:bodyPr/>
          <a:lstStyle/>
          <a:p>
            <a:fld id="{C3D2D415-83DB-41DF-A2F8-689E057D94BD}" type="slidenum">
              <a:rPr lang="en-GB" smtClean="0"/>
              <a:t>8</a:t>
            </a:fld>
            <a:endParaRPr lang="en-GB"/>
          </a:p>
        </p:txBody>
      </p:sp>
    </p:spTree>
    <p:extLst>
      <p:ext uri="{BB962C8B-B14F-4D97-AF65-F5344CB8AC3E}">
        <p14:creationId xmlns:p14="http://schemas.microsoft.com/office/powerpoint/2010/main" val="67309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38538-E7B1-A459-F7E9-73F21507E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2F1C8-5588-4571-AA7D-3C5B8441A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8E25E-F04E-3FF7-7732-965706852F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AA2328-8286-27AA-A728-D54D60E5F0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2D415-83DB-41DF-A2F8-689E057D94B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470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72BC-243F-0B10-1C6D-26B2ACE0A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C4497E-039A-BD8A-34AA-E01B08332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D3B8AB-CAA8-E350-9A29-A263FA88AF6D}"/>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6CD9B458-AD70-CA33-B7B3-CA4C7451C34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275FFF7-1AF3-273D-1F0F-4D28170C52A0}"/>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15421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7DAD-800C-0A59-9527-588C4B38E2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5E1FB-1224-DF2B-0F7C-B9A59BF02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762581-7605-35BD-7EAE-102BC14878AD}"/>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198B7867-9D08-87E5-5CBD-5584322CDB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8540372-50E8-2CF1-8F1B-DED5FEC0B6E9}"/>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218102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73825-B1D5-AC08-05F1-2616212634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EC4EAD-1A69-8C53-4158-7089EA00AE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12762-2348-D9C7-8012-553D4180A1A1}"/>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3553A11D-B443-1533-6D08-57E2DBAD068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17C6582-3B6F-2A97-AF91-38ABCD3E93B2}"/>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41680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72BC-243F-0B10-1C6D-26B2ACE0A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C4497E-039A-BD8A-34AA-E01B08332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D3B8AB-CAA8-E350-9A29-A263FA88AF6D}"/>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6CD9B458-AD70-CA33-B7B3-CA4C7451C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5FFF7-1AF3-273D-1F0F-4D28170C52A0}"/>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81841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2A79-1F4D-8BB5-B15D-D65AE933E908}"/>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3594D6-4613-9CAC-8B2F-88CF90D4486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A543C78-AF54-BE86-25BA-82ABEE317652}"/>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C92A2ADE-6EDF-856E-BBDE-1E69622130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A6229-6D9A-AB51-776A-5F9DF405D84A}"/>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416095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72EE-2C5C-0B99-9D19-B0B390C33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8D69CB-DE4A-3F2D-BF79-10796F5A7C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F2697-0308-D2FA-5A81-B31CB37258E4}"/>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A4F724C0-CFE9-7AA5-03EF-74E11436E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4EC4B6-0085-38F3-FF75-9968BD2A650E}"/>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246939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2CB0-71B9-5F03-012E-3C2B6B42C1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703CF6-F2EE-FD2E-1D58-8B36526B3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280239-D31B-33B0-AA63-42C44652E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98F55-B8DE-D5E7-A234-3CB1EEF14DE4}"/>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6" name="Footer Placeholder 5">
            <a:extLst>
              <a:ext uri="{FF2B5EF4-FFF2-40B4-BE49-F238E27FC236}">
                <a16:creationId xmlns:a16="http://schemas.microsoft.com/office/drawing/2014/main" id="{5E64EF0D-858C-6E35-8B01-3C18B3F9A1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056DD6-5774-1328-090B-6E05C203140A}"/>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32279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A810-3A5B-1326-8F76-57B607013C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F051B3-D6B5-B3EF-93D3-FD3FAC3A8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E50CF-3B31-A018-14C7-5662FA37C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2E8DF-40AF-65F1-C5CC-6171618A0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17033-8C35-CDFD-A77B-7A93E77634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FADC78-1ECC-A683-8144-0AD84B1BD61A}"/>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8" name="Footer Placeholder 7">
            <a:extLst>
              <a:ext uri="{FF2B5EF4-FFF2-40B4-BE49-F238E27FC236}">
                <a16:creationId xmlns:a16="http://schemas.microsoft.com/office/drawing/2014/main" id="{16B77157-53A6-68A7-7960-CB9FB5AE93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6DC9A8-F2A1-46EA-54E3-359B0663DA32}"/>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40760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58B2-8349-DC29-E23B-A4B42211621E}"/>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4847B7F8-1542-DF62-CE52-0B174D0A7EE1}"/>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4" name="Footer Placeholder 3">
            <a:extLst>
              <a:ext uri="{FF2B5EF4-FFF2-40B4-BE49-F238E27FC236}">
                <a16:creationId xmlns:a16="http://schemas.microsoft.com/office/drawing/2014/main" id="{6D3FAEC2-44BD-31AD-D88D-920F142119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AC0A7-DA2D-A5C9-CCC5-544AE5CAA9DB}"/>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3354730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03014-C6A5-AFD7-D6FC-479599ECAFEC}"/>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3" name="Footer Placeholder 2">
            <a:extLst>
              <a:ext uri="{FF2B5EF4-FFF2-40B4-BE49-F238E27FC236}">
                <a16:creationId xmlns:a16="http://schemas.microsoft.com/office/drawing/2014/main" id="{86921292-D1E4-083C-8575-7A98E7B288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26BCEB-EDFE-5F42-972B-7EC8A25E02E7}"/>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639977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30F6-E438-DCC8-BE73-9DF256920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671493-C422-AE7E-E430-BFD4A0961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FA7CDD-9A3A-DD4A-05F5-9185A67B2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413D7-0059-CE42-4C5A-658A7C53FA41}"/>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6" name="Footer Placeholder 5">
            <a:extLst>
              <a:ext uri="{FF2B5EF4-FFF2-40B4-BE49-F238E27FC236}">
                <a16:creationId xmlns:a16="http://schemas.microsoft.com/office/drawing/2014/main" id="{0CEA7CEC-C9B8-F283-5F90-DD0311DAEB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1005FF-CFE1-23D7-56D7-03B0E49FC466}"/>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214746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2A79-1F4D-8BB5-B15D-D65AE933E908}"/>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3594D6-4613-9CAC-8B2F-88CF90D4486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A543C78-AF54-BE86-25BA-82ABEE317652}"/>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C92A2ADE-6EDF-856E-BBDE-1E696221304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7DA6229-6D9A-AB51-776A-5F9DF405D84A}"/>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9035861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629C-03DA-A1CA-CCD0-24E259F33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E77B69-E330-544B-2F1F-750C765F3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05BAF9-34FB-5FC4-4B74-D3EBF4D40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966D3-047F-0387-531B-5C1358E03ECB}"/>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6" name="Footer Placeholder 5">
            <a:extLst>
              <a:ext uri="{FF2B5EF4-FFF2-40B4-BE49-F238E27FC236}">
                <a16:creationId xmlns:a16="http://schemas.microsoft.com/office/drawing/2014/main" id="{38B6B23B-059B-2871-C879-A4C700358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ADADF1-A0A5-923F-6762-BBF8C52CF09D}"/>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395391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7DAD-800C-0A59-9527-588C4B38E2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5E1FB-1224-DF2B-0F7C-B9A59BF02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762581-7605-35BD-7EAE-102BC14878AD}"/>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198B7867-9D08-87E5-5CBD-5584322CD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40372-50E8-2CF1-8F1B-DED5FEC0B6E9}"/>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90594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73825-B1D5-AC08-05F1-2616212634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EC4EAD-1A69-8C53-4158-7089EA00AE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12762-2348-D9C7-8012-553D4180A1A1}"/>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3553A11D-B443-1533-6D08-57E2DBAD06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C6582-3B6F-2A97-AF91-38ABCD3E93B2}"/>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37027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72EE-2C5C-0B99-9D19-B0B390C33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8D69CB-DE4A-3F2D-BF79-10796F5A7C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F2697-0308-D2FA-5A81-B31CB37258E4}"/>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A4F724C0-CFE9-7AA5-03EF-74E11436E9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24EC4B6-0085-38F3-FF75-9968BD2A650E}"/>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390083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2CB0-71B9-5F03-012E-3C2B6B42C1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703CF6-F2EE-FD2E-1D58-8B36526B3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280239-D31B-33B0-AA63-42C44652E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98F55-B8DE-D5E7-A234-3CB1EEF14DE4}"/>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6" name="Footer Placeholder 5">
            <a:extLst>
              <a:ext uri="{FF2B5EF4-FFF2-40B4-BE49-F238E27FC236}">
                <a16:creationId xmlns:a16="http://schemas.microsoft.com/office/drawing/2014/main" id="{5E64EF0D-858C-6E35-8B01-3C18B3F9A1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056DD6-5774-1328-090B-6E05C203140A}"/>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18963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A810-3A5B-1326-8F76-57B607013C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F051B3-D6B5-B3EF-93D3-FD3FAC3A8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E50CF-3B31-A018-14C7-5662FA37C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E2E8DF-40AF-65F1-C5CC-6171618A0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17033-8C35-CDFD-A77B-7A93E77634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FADC78-1ECC-A683-8144-0AD84B1BD61A}"/>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8" name="Footer Placeholder 7">
            <a:extLst>
              <a:ext uri="{FF2B5EF4-FFF2-40B4-BE49-F238E27FC236}">
                <a16:creationId xmlns:a16="http://schemas.microsoft.com/office/drawing/2014/main" id="{16B77157-53A6-68A7-7960-CB9FB5AE93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EC6DC9A8-F2A1-46EA-54E3-359B0663DA32}"/>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395158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58B2-8349-DC29-E23B-A4B42211621E}"/>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4847B7F8-1542-DF62-CE52-0B174D0A7EE1}"/>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4" name="Footer Placeholder 3">
            <a:extLst>
              <a:ext uri="{FF2B5EF4-FFF2-40B4-BE49-F238E27FC236}">
                <a16:creationId xmlns:a16="http://schemas.microsoft.com/office/drawing/2014/main" id="{6D3FAEC2-44BD-31AD-D88D-920F142119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71AC0A7-DA2D-A5C9-CCC5-544AE5CAA9DB}"/>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232435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03014-C6A5-AFD7-D6FC-479599ECAFEC}"/>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3" name="Footer Placeholder 2">
            <a:extLst>
              <a:ext uri="{FF2B5EF4-FFF2-40B4-BE49-F238E27FC236}">
                <a16:creationId xmlns:a16="http://schemas.microsoft.com/office/drawing/2014/main" id="{86921292-D1E4-083C-8575-7A98E7B288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C426BCEB-EDFE-5F42-972B-7EC8A25E02E7}"/>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256731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30F6-E438-DCC8-BE73-9DF256920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671493-C422-AE7E-E430-BFD4A0961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FA7CDD-9A3A-DD4A-05F5-9185A67B2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413D7-0059-CE42-4C5A-658A7C53FA41}"/>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6" name="Footer Placeholder 5">
            <a:extLst>
              <a:ext uri="{FF2B5EF4-FFF2-40B4-BE49-F238E27FC236}">
                <a16:creationId xmlns:a16="http://schemas.microsoft.com/office/drawing/2014/main" id="{0CEA7CEC-C9B8-F283-5F90-DD0311DAEB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11005FF-CFE1-23D7-56D7-03B0E49FC466}"/>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193236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629C-03DA-A1CA-CCD0-24E259F33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E77B69-E330-544B-2F1F-750C765F3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05BAF9-34FB-5FC4-4B74-D3EBF4D40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966D3-047F-0387-531B-5C1358E03ECB}"/>
              </a:ext>
            </a:extLst>
          </p:cNvPr>
          <p:cNvSpPr>
            <a:spLocks noGrp="1"/>
          </p:cNvSpPr>
          <p:nvPr>
            <p:ph type="dt" sz="half" idx="10"/>
          </p:nvPr>
        </p:nvSpPr>
        <p:spPr/>
        <p:txBody>
          <a:bodyPr/>
          <a:lstStyle/>
          <a:p>
            <a:fld id="{EAA4C584-2163-41EB-8770-69EEEC11E819}" type="datetimeFigureOut">
              <a:rPr lang="en-GB" smtClean="0"/>
              <a:t>10/06/2026</a:t>
            </a:fld>
            <a:endParaRPr lang="en-GB"/>
          </a:p>
        </p:txBody>
      </p:sp>
      <p:sp>
        <p:nvSpPr>
          <p:cNvPr id="6" name="Footer Placeholder 5">
            <a:extLst>
              <a:ext uri="{FF2B5EF4-FFF2-40B4-BE49-F238E27FC236}">
                <a16:creationId xmlns:a16="http://schemas.microsoft.com/office/drawing/2014/main" id="{38B6B23B-059B-2871-C879-A4C7003588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1ADADF1-A0A5-923F-6762-BBF8C52CF09D}"/>
              </a:ext>
            </a:extLst>
          </p:cNvPr>
          <p:cNvSpPr>
            <a:spLocks noGrp="1"/>
          </p:cNvSpPr>
          <p:nvPr>
            <p:ph type="sldNum" sz="quarter" idx="12"/>
          </p:nvPr>
        </p:nvSpPr>
        <p:spPr/>
        <p:txBody>
          <a:bodyPr/>
          <a:lstStyle/>
          <a:p>
            <a:fld id="{D8499F4F-3FC4-45CD-97F6-60AEA978F260}" type="slidenum">
              <a:rPr lang="en-GB" smtClean="0"/>
              <a:t>‹#›</a:t>
            </a:fld>
            <a:endParaRPr lang="en-GB"/>
          </a:p>
        </p:txBody>
      </p:sp>
    </p:spTree>
    <p:extLst>
      <p:ext uri="{BB962C8B-B14F-4D97-AF65-F5344CB8AC3E}">
        <p14:creationId xmlns:p14="http://schemas.microsoft.com/office/powerpoint/2010/main" val="228470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1A1EB-9C65-1BDC-83DA-8FECFD178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5723AF-14DF-75E6-AAF0-22DA024FA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70B3D-97AE-B7DC-4EEE-5ACD8922A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A4C584-2163-41EB-8770-69EEEC11E819}" type="datetimeFigureOut">
              <a:rPr lang="en-GB" smtClean="0"/>
              <a:t>10/06/2026</a:t>
            </a:fld>
            <a:endParaRPr lang="en-GB"/>
          </a:p>
        </p:txBody>
      </p:sp>
      <p:sp>
        <p:nvSpPr>
          <p:cNvPr id="6" name="Slide Number Placeholder 5">
            <a:extLst>
              <a:ext uri="{FF2B5EF4-FFF2-40B4-BE49-F238E27FC236}">
                <a16:creationId xmlns:a16="http://schemas.microsoft.com/office/drawing/2014/main" id="{9D6D6C7A-CDB2-57C7-240D-94AB13A4B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499F4F-3FC4-45CD-97F6-60AEA978F260}" type="slidenum">
              <a:rPr lang="en-GB" smtClean="0"/>
              <a:t>‹#›</a:t>
            </a:fld>
            <a:endParaRPr lang="en-GB"/>
          </a:p>
        </p:txBody>
      </p:sp>
      <p:pic>
        <p:nvPicPr>
          <p:cNvPr id="7" name="Picture 6" descr="ConsultingWhere logo">
            <a:extLst>
              <a:ext uri="{FF2B5EF4-FFF2-40B4-BE49-F238E27FC236}">
                <a16:creationId xmlns:a16="http://schemas.microsoft.com/office/drawing/2014/main" id="{2D4BCC77-A533-C2C9-E55D-F6D55144098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34419" y="6291026"/>
            <a:ext cx="2065782" cy="566974"/>
          </a:xfrm>
          <a:prstGeom prst="rect">
            <a:avLst/>
          </a:prstGeom>
        </p:spPr>
      </p:pic>
    </p:spTree>
    <p:extLst>
      <p:ext uri="{BB962C8B-B14F-4D97-AF65-F5344CB8AC3E}">
        <p14:creationId xmlns:p14="http://schemas.microsoft.com/office/powerpoint/2010/main" val="4083387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1A1EB-9C65-1BDC-83DA-8FECFD178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5723AF-14DF-75E6-AAF0-22DA024FA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70B3D-97AE-B7DC-4EEE-5ACD8922A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A4C584-2163-41EB-8770-69EEEC11E819}" type="datetimeFigureOut">
              <a:rPr lang="en-GB" smtClean="0"/>
              <a:t>10/06/2026</a:t>
            </a:fld>
            <a:endParaRPr lang="en-GB"/>
          </a:p>
        </p:txBody>
      </p:sp>
      <p:sp>
        <p:nvSpPr>
          <p:cNvPr id="5" name="Footer Placeholder 4">
            <a:extLst>
              <a:ext uri="{FF2B5EF4-FFF2-40B4-BE49-F238E27FC236}">
                <a16:creationId xmlns:a16="http://schemas.microsoft.com/office/drawing/2014/main" id="{3D19DF90-F2A9-EA30-A1D3-4A2F87BCD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D6D6C7A-CDB2-57C7-240D-94AB13A4B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499F4F-3FC4-45CD-97F6-60AEA978F260}" type="slidenum">
              <a:rPr lang="en-GB" smtClean="0"/>
              <a:t>‹#›</a:t>
            </a:fld>
            <a:endParaRPr lang="en-GB"/>
          </a:p>
        </p:txBody>
      </p:sp>
    </p:spTree>
    <p:extLst>
      <p:ext uri="{BB962C8B-B14F-4D97-AF65-F5344CB8AC3E}">
        <p14:creationId xmlns:p14="http://schemas.microsoft.com/office/powerpoint/2010/main" val="40549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12.xml"/><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jpg"/><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4.svg"/><Relationship Id="rId11" Type="http://schemas.openxmlformats.org/officeDocument/2006/relationships/image" Target="../media/image1.jp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5.xml"/><Relationship Id="rId7" Type="http://schemas.openxmlformats.org/officeDocument/2006/relationships/image" Target="../media/image32.sv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1.svg"/><Relationship Id="rId5" Type="http://schemas.openxmlformats.org/officeDocument/2006/relationships/image" Target="../media/image30.svg"/><Relationship Id="rId10" Type="http://schemas.openxmlformats.org/officeDocument/2006/relationships/image" Target="../media/image1.jpg"/><Relationship Id="rId4" Type="http://schemas.openxmlformats.org/officeDocument/2006/relationships/image" Target="../media/image29.svg"/><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16.xml"/><Relationship Id="rId7" Type="http://schemas.openxmlformats.org/officeDocument/2006/relationships/image" Target="../media/image38.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7.sv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sv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notesSlide" Target="../notesSlides/notesSlide17.xml"/><Relationship Id="rId7" Type="http://schemas.openxmlformats.org/officeDocument/2006/relationships/image" Target="../media/image46.sv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5.svg"/><Relationship Id="rId5" Type="http://schemas.openxmlformats.org/officeDocument/2006/relationships/image" Target="../media/image44.svg"/><Relationship Id="rId4" Type="http://schemas.openxmlformats.org/officeDocument/2006/relationships/image" Target="../media/image43.svg"/><Relationship Id="rId9"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notesSlide" Target="../notesSlides/notesSlide19.xml"/><Relationship Id="rId7" Type="http://schemas.openxmlformats.org/officeDocument/2006/relationships/image" Target="../media/image52.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1.svg"/><Relationship Id="rId5" Type="http://schemas.openxmlformats.org/officeDocument/2006/relationships/image" Target="../media/image50.svg"/><Relationship Id="rId10" Type="http://schemas.openxmlformats.org/officeDocument/2006/relationships/image" Target="../media/image1.jpg"/><Relationship Id="rId4" Type="http://schemas.openxmlformats.org/officeDocument/2006/relationships/image" Target="../media/image49.svg"/><Relationship Id="rId9" Type="http://schemas.openxmlformats.org/officeDocument/2006/relationships/image" Target="../media/image54.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notesSlide" Target="../notesSlides/notesSlide20.xml"/><Relationship Id="rId7" Type="http://schemas.openxmlformats.org/officeDocument/2006/relationships/image" Target="../media/image58.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57.svg"/><Relationship Id="rId11" Type="http://schemas.openxmlformats.org/officeDocument/2006/relationships/image" Target="../media/image1.jpg"/><Relationship Id="rId5" Type="http://schemas.openxmlformats.org/officeDocument/2006/relationships/image" Target="../media/image56.sv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svg"/></Relationships>
</file>

<file path=ppt/slides/_rels/slide2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notesSlide" Target="../notesSlides/notesSlide21.xml"/><Relationship Id="rId7" Type="http://schemas.openxmlformats.org/officeDocument/2006/relationships/image" Target="../media/image65.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64.svg"/><Relationship Id="rId5" Type="http://schemas.openxmlformats.org/officeDocument/2006/relationships/image" Target="../media/image63.svg"/><Relationship Id="rId10" Type="http://schemas.openxmlformats.org/officeDocument/2006/relationships/image" Target="../media/image1.jpg"/><Relationship Id="rId4" Type="http://schemas.openxmlformats.org/officeDocument/2006/relationships/image" Target="../media/image62.svg"/><Relationship Id="rId9" Type="http://schemas.openxmlformats.org/officeDocument/2006/relationships/image" Target="../media/image67.svg"/></Relationships>
</file>

<file path=ppt/slides/_rels/slide2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notesSlide" Target="../notesSlides/notesSlide22.xml"/><Relationship Id="rId7" Type="http://schemas.openxmlformats.org/officeDocument/2006/relationships/image" Target="../media/image71.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70.svg"/><Relationship Id="rId5" Type="http://schemas.openxmlformats.org/officeDocument/2006/relationships/image" Target="../media/image69.svg"/><Relationship Id="rId10" Type="http://schemas.openxmlformats.org/officeDocument/2006/relationships/image" Target="../media/image1.jpg"/><Relationship Id="rId4" Type="http://schemas.openxmlformats.org/officeDocument/2006/relationships/image" Target="../media/image68.svg"/><Relationship Id="rId9" Type="http://schemas.openxmlformats.org/officeDocument/2006/relationships/image" Target="../media/image37.svg"/></Relationships>
</file>

<file path=ppt/slides/_rels/slide2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notesSlide" Target="../notesSlides/notesSlide23.xml"/><Relationship Id="rId7" Type="http://schemas.openxmlformats.org/officeDocument/2006/relationships/image" Target="../media/image76.sv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75.svg"/><Relationship Id="rId11" Type="http://schemas.openxmlformats.org/officeDocument/2006/relationships/image" Target="../media/image1.jpg"/><Relationship Id="rId5" Type="http://schemas.openxmlformats.org/officeDocument/2006/relationships/image" Target="../media/image74.sv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svg"/></Relationships>
</file>

<file path=ppt/slides/_rels/slide2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notesSlide" Target="../notesSlides/notesSlide24.xml"/><Relationship Id="rId7" Type="http://schemas.openxmlformats.org/officeDocument/2006/relationships/image" Target="../media/image82.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81.svg"/><Relationship Id="rId5" Type="http://schemas.openxmlformats.org/officeDocument/2006/relationships/image" Target="../media/image80.svg"/><Relationship Id="rId4" Type="http://schemas.openxmlformats.org/officeDocument/2006/relationships/image" Target="../media/image68.svg"/><Relationship Id="rId9" Type="http://schemas.openxmlformats.org/officeDocument/2006/relationships/image" Target="../media/image83.svg"/></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5.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86.jp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7.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jp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28.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1.jpg"/><Relationship Id="rId4" Type="http://schemas.openxmlformats.org/officeDocument/2006/relationships/image" Target="../media/image87.png"/><Relationship Id="rId9" Type="http://schemas.microsoft.com/office/2007/relationships/diagramDrawing" Target="../diagrams/drawing1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3.svg"/><Relationship Id="rId4" Type="http://schemas.openxmlformats.org/officeDocument/2006/relationships/diagramData" Target="../diagrams/data4.xml"/><Relationship Id="rId9"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7.xml"/><Relationship Id="rId7" Type="http://schemas.openxmlformats.org/officeDocument/2006/relationships/image" Target="../media/image15.jpg"/><Relationship Id="rId12"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hyperlink" Target="https://consultingwhere.com/who-we-are/" TargetMode="External"/><Relationship Id="rId10" Type="http://schemas.openxmlformats.org/officeDocument/2006/relationships/image" Target="../media/image18.jpeg"/><Relationship Id="rId4" Type="http://schemas.openxmlformats.org/officeDocument/2006/relationships/image" Target="../media/image1.jp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hyperlink" Target="https://www.youtube.com/watch?v=9snMqkdS0kU" TargetMode="External"/><Relationship Id="rId4" Type="http://schemas.openxmlformats.org/officeDocument/2006/relationships/diagramData" Target="../diagrams/data5.xml"/><Relationship Id="rId9"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0" name="Rectangle 107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735CC-A0B3-86F6-73A8-18E84DD89D90}"/>
              </a:ext>
            </a:extLst>
          </p:cNvPr>
          <p:cNvSpPr>
            <a:spLocks noGrp="1"/>
          </p:cNvSpPr>
          <p:nvPr>
            <p:ph type="ctrTitle"/>
          </p:nvPr>
        </p:nvSpPr>
        <p:spPr>
          <a:xfrm>
            <a:off x="457201" y="629264"/>
            <a:ext cx="6956322" cy="2320413"/>
          </a:xfrm>
        </p:spPr>
        <p:txBody>
          <a:bodyPr anchor="t">
            <a:normAutofit fontScale="90000"/>
          </a:bodyPr>
          <a:lstStyle/>
          <a:p>
            <a:pPr algn="l"/>
            <a:r>
              <a:rPr lang="en-GB" sz="4800" b="1" dirty="0">
                <a:solidFill>
                  <a:srgbClr val="0070C0"/>
                </a:solidFill>
                <a:effectLst>
                  <a:outerShdw blurRad="38100" dist="38100" dir="2700000" algn="tl">
                    <a:srgbClr val="000000">
                      <a:alpha val="43137"/>
                    </a:srgbClr>
                  </a:outerShdw>
                </a:effectLst>
              </a:rPr>
              <a:t>The Geospatial Leadership Certificate (GLC)</a:t>
            </a:r>
            <a:br>
              <a:rPr lang="en-GB" sz="4800" b="1" dirty="0">
                <a:solidFill>
                  <a:srgbClr val="0070C0"/>
                </a:solidFill>
                <a:effectLst>
                  <a:outerShdw blurRad="38100" dist="38100" dir="2700000" algn="tl">
                    <a:srgbClr val="000000">
                      <a:alpha val="43137"/>
                    </a:srgbClr>
                  </a:outerShdw>
                </a:effectLst>
              </a:rPr>
            </a:br>
            <a:br>
              <a:rPr lang="en-GB" sz="4800" b="1" dirty="0">
                <a:solidFill>
                  <a:srgbClr val="0070C0"/>
                </a:solidFill>
                <a:effectLst>
                  <a:outerShdw blurRad="38100" dist="38100" dir="2700000" algn="tl">
                    <a:srgbClr val="000000">
                      <a:alpha val="43137"/>
                    </a:srgbClr>
                  </a:outerShdw>
                </a:effectLst>
              </a:rPr>
            </a:br>
            <a:r>
              <a:rPr lang="en-GB" sz="4800" b="1" dirty="0">
                <a:solidFill>
                  <a:srgbClr val="0070C0"/>
                </a:solidFill>
                <a:effectLst>
                  <a:outerShdw blurRad="38100" dist="38100" dir="2700000" algn="tl">
                    <a:srgbClr val="000000">
                      <a:alpha val="43137"/>
                    </a:srgbClr>
                  </a:outerShdw>
                </a:effectLst>
              </a:rPr>
              <a:t>Course Prospectus</a:t>
            </a:r>
          </a:p>
        </p:txBody>
      </p:sp>
      <p:pic>
        <p:nvPicPr>
          <p:cNvPr id="4" name="Picture 3" descr="ConsultingWhere logo">
            <a:extLst>
              <a:ext uri="{FF2B5EF4-FFF2-40B4-BE49-F238E27FC236}">
                <a16:creationId xmlns:a16="http://schemas.microsoft.com/office/drawing/2014/main" id="{80F75224-CB15-1A98-E07E-649437959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90" y="5081358"/>
            <a:ext cx="4180496" cy="1147378"/>
          </a:xfrm>
          <a:prstGeom prst="rect">
            <a:avLst/>
          </a:prstGeom>
        </p:spPr>
      </p:pic>
      <p:sp>
        <p:nvSpPr>
          <p:cNvPr id="3" name="TextBox 2">
            <a:extLst>
              <a:ext uri="{FF2B5EF4-FFF2-40B4-BE49-F238E27FC236}">
                <a16:creationId xmlns:a16="http://schemas.microsoft.com/office/drawing/2014/main" id="{AA8C4EB3-E08C-EE32-2BA4-7BE01C94D451}"/>
              </a:ext>
            </a:extLst>
          </p:cNvPr>
          <p:cNvSpPr txBox="1"/>
          <p:nvPr/>
        </p:nvSpPr>
        <p:spPr>
          <a:xfrm>
            <a:off x="558990" y="6358701"/>
            <a:ext cx="4983480" cy="369332"/>
          </a:xfrm>
          <a:prstGeom prst="rect">
            <a:avLst/>
          </a:prstGeom>
          <a:noFill/>
        </p:spPr>
        <p:txBody>
          <a:bodyPr wrap="square" rtlCol="0">
            <a:spAutoFit/>
          </a:bodyPr>
          <a:lstStyle/>
          <a:p>
            <a:r>
              <a:rPr lang="en-GB" dirty="0"/>
              <a:t>© ConsultingWhere Ltd 2026. All Rights Reserved </a:t>
            </a:r>
          </a:p>
        </p:txBody>
      </p:sp>
      <p:sp>
        <p:nvSpPr>
          <p:cNvPr id="1082" name="Rectangle 108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4" name="Rectangle 108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6" name="Rectangle 108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One big red thumbtack in front of many smaller black thumbtacks">
            <a:extLst>
              <a:ext uri="{FF2B5EF4-FFF2-40B4-BE49-F238E27FC236}">
                <a16:creationId xmlns:a16="http://schemas.microsoft.com/office/drawing/2014/main" id="{396D13C9-F593-3683-08E3-102B1BBAB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550" r="13550"/>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220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C862C8-DC2F-9E26-19D8-E4F823FAE547}"/>
              </a:ext>
            </a:extLst>
          </p:cNvPr>
          <p:cNvSpPr>
            <a:spLocks noGrp="1"/>
          </p:cNvSpPr>
          <p:nvPr>
            <p:ph type="title"/>
          </p:nvPr>
        </p:nvSpPr>
        <p:spPr>
          <a:xfrm>
            <a:off x="933276" y="278535"/>
            <a:ext cx="9895951" cy="1033669"/>
          </a:xfrm>
        </p:spPr>
        <p:txBody>
          <a:bodyPr>
            <a:normAutofit/>
          </a:bodyPr>
          <a:lstStyle/>
          <a:p>
            <a:r>
              <a:rPr lang="en-GB" sz="4000" b="1" dirty="0">
                <a:solidFill>
                  <a:srgbClr val="FFFFFF"/>
                </a:solidFill>
                <a:effectLst>
                  <a:outerShdw blurRad="38100" dist="38100" dir="2700000" algn="tl">
                    <a:srgbClr val="000000">
                      <a:alpha val="43137"/>
                    </a:srgbClr>
                  </a:outerShdw>
                </a:effectLst>
              </a:rPr>
              <a:t>Optional modules</a:t>
            </a:r>
          </a:p>
        </p:txBody>
      </p:sp>
      <p:sp>
        <p:nvSpPr>
          <p:cNvPr id="14" name="TextBox 13">
            <a:extLst>
              <a:ext uri="{FF2B5EF4-FFF2-40B4-BE49-F238E27FC236}">
                <a16:creationId xmlns:a16="http://schemas.microsoft.com/office/drawing/2014/main" id="{54EDCC0D-B859-6050-7DD4-E4827621C1B2}"/>
              </a:ext>
            </a:extLst>
          </p:cNvPr>
          <p:cNvSpPr txBox="1"/>
          <p:nvPr/>
        </p:nvSpPr>
        <p:spPr>
          <a:xfrm>
            <a:off x="933276" y="1809924"/>
            <a:ext cx="10480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Students will then be able to choose two further modules from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C83D251F-D135-D44B-3E23-F1D84ECB9CEB}"/>
              </a:ext>
            </a:extLst>
          </p:cNvPr>
          <p:cNvSpPr/>
          <p:nvPr/>
        </p:nvSpPr>
        <p:spPr>
          <a:xfrm>
            <a:off x="1391714" y="2574875"/>
            <a:ext cx="2433935" cy="1379732"/>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Geospatial Project Management</a:t>
            </a:r>
          </a:p>
        </p:txBody>
      </p:sp>
      <p:sp>
        <p:nvSpPr>
          <p:cNvPr id="7" name="Freeform: Shape 6">
            <a:extLst>
              <a:ext uri="{FF2B5EF4-FFF2-40B4-BE49-F238E27FC236}">
                <a16:creationId xmlns:a16="http://schemas.microsoft.com/office/drawing/2014/main" id="{C797C40D-B7E9-0C71-1E38-4BFD49C5A082}"/>
              </a:ext>
            </a:extLst>
          </p:cNvPr>
          <p:cNvSpPr/>
          <p:nvPr/>
        </p:nvSpPr>
        <p:spPr>
          <a:xfrm>
            <a:off x="1391714" y="4297574"/>
            <a:ext cx="2433935" cy="1379732"/>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0078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6932061"/>
              <a:satOff val="-189"/>
              <a:lumOff val="-1046"/>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Marketing Strategy and Planning</a:t>
            </a:r>
          </a:p>
        </p:txBody>
      </p:sp>
      <p:sp>
        <p:nvSpPr>
          <p:cNvPr id="10" name="Freeform: Shape 9">
            <a:extLst>
              <a:ext uri="{FF2B5EF4-FFF2-40B4-BE49-F238E27FC236}">
                <a16:creationId xmlns:a16="http://schemas.microsoft.com/office/drawing/2014/main" id="{F4D596ED-744B-3E6A-6482-3E8C836E66D5}"/>
              </a:ext>
            </a:extLst>
          </p:cNvPr>
          <p:cNvSpPr/>
          <p:nvPr/>
        </p:nvSpPr>
        <p:spPr>
          <a:xfrm>
            <a:off x="7719713" y="2575549"/>
            <a:ext cx="2433935" cy="1379732"/>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3366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Sustainable Business Models </a:t>
            </a:r>
          </a:p>
        </p:txBody>
      </p:sp>
      <p:pic>
        <p:nvPicPr>
          <p:cNvPr id="4" name="Picture 3" descr="ConsultingWhere logo&#10;&#10;">
            <a:extLst>
              <a:ext uri="{FF2B5EF4-FFF2-40B4-BE49-F238E27FC236}">
                <a16:creationId xmlns:a16="http://schemas.microsoft.com/office/drawing/2014/main" id="{D2A68C1D-B94F-CECD-D4CF-CE919958A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70" y="6028413"/>
            <a:ext cx="2065782" cy="566974"/>
          </a:xfrm>
          <a:prstGeom prst="rect">
            <a:avLst/>
          </a:prstGeom>
        </p:spPr>
      </p:pic>
      <p:sp>
        <p:nvSpPr>
          <p:cNvPr id="8" name="Slide Number Placeholder 5">
            <a:extLst>
              <a:ext uri="{FF2B5EF4-FFF2-40B4-BE49-F238E27FC236}">
                <a16:creationId xmlns:a16="http://schemas.microsoft.com/office/drawing/2014/main" id="{F45A3A3A-5610-386A-A185-F6822AE6EC05}"/>
              </a:ext>
            </a:extLst>
          </p:cNvPr>
          <p:cNvSpPr>
            <a:spLocks noGrp="1"/>
          </p:cNvSpPr>
          <p:nvPr>
            <p:ph type="sldNum" sz="quarter" idx="12"/>
          </p:nvPr>
        </p:nvSpPr>
        <p:spPr>
          <a:xfrm>
            <a:off x="9448796" y="639690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99F4F-3FC4-45CD-97F6-60AEA978F260}" type="slidenum">
              <a:rPr kumimoji="0" lang="en-GB"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2BCEFA7-13FA-7D99-81B8-F371EDE0CA61}"/>
              </a:ext>
            </a:extLst>
          </p:cNvPr>
          <p:cNvSpPr/>
          <p:nvPr/>
        </p:nvSpPr>
        <p:spPr>
          <a:xfrm>
            <a:off x="4555713" y="4297574"/>
            <a:ext cx="2433935" cy="1379732"/>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20796183"/>
              <a:satOff val="-568"/>
              <a:lumOff val="-3138"/>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0" i="0" u="none" strike="noStrike" kern="1200" cap="none" spc="0" normalizeH="0" baseline="0" noProof="0" dirty="0">
                <a:ln>
                  <a:noFill/>
                </a:ln>
                <a:solidFill>
                  <a:prstClr val="white"/>
                </a:solidFill>
                <a:effectLst/>
                <a:uLnTx/>
                <a:uFillTx/>
                <a:latin typeface="Calibri" panose="020F0502020204030204"/>
                <a:ea typeface="+mn-ea"/>
                <a:cs typeface="+mn-cs"/>
              </a:rPr>
              <a:t>Mastering Basic Sales Skills</a:t>
            </a: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473B28C-1FBB-6B51-DD52-7EB3961F502F}"/>
              </a:ext>
            </a:extLst>
          </p:cNvPr>
          <p:cNvSpPr/>
          <p:nvPr/>
        </p:nvSpPr>
        <p:spPr>
          <a:xfrm>
            <a:off x="4555713" y="2574875"/>
            <a:ext cx="2433935" cy="1379732"/>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E642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Geospatial Maturity Assessment and Governance </a:t>
            </a:r>
          </a:p>
        </p:txBody>
      </p:sp>
      <p:sp>
        <p:nvSpPr>
          <p:cNvPr id="3" name="Freeform: Shape 2">
            <a:extLst>
              <a:ext uri="{FF2B5EF4-FFF2-40B4-BE49-F238E27FC236}">
                <a16:creationId xmlns:a16="http://schemas.microsoft.com/office/drawing/2014/main" id="{AFDAEB7B-7342-A2FD-9898-970883DE7E84}"/>
              </a:ext>
            </a:extLst>
          </p:cNvPr>
          <p:cNvSpPr/>
          <p:nvPr/>
        </p:nvSpPr>
        <p:spPr>
          <a:xfrm>
            <a:off x="7719712" y="4297574"/>
            <a:ext cx="2433935" cy="1379732"/>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20796183"/>
              <a:satOff val="-568"/>
              <a:lumOff val="-3138"/>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The Impact of Artificial Intelligence</a:t>
            </a:r>
          </a:p>
        </p:txBody>
      </p:sp>
    </p:spTree>
    <p:custDataLst>
      <p:tags r:id="rId1"/>
    </p:custDataLst>
    <p:extLst>
      <p:ext uri="{BB962C8B-B14F-4D97-AF65-F5344CB8AC3E}">
        <p14:creationId xmlns:p14="http://schemas.microsoft.com/office/powerpoint/2010/main" val="234842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DC908B-D6D1-15D1-0F6E-FD0C09FF82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2AAF9D-A86D-0433-9C10-091B2455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7A38F3-D219-73BC-65C5-7C9C66EE4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E2B531D-6026-2AC9-65DA-6E4F1C30C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6D4C063-D2AC-3D30-5017-0CA3B7636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3E3266D-2591-25A6-8F62-439E23327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36373501-545A-5E5B-F72E-6B0461C3E202}"/>
              </a:ext>
            </a:extLst>
          </p:cNvPr>
          <p:cNvSpPr>
            <a:spLocks noGrp="1"/>
          </p:cNvSpPr>
          <p:nvPr>
            <p:ph type="title"/>
          </p:nvPr>
        </p:nvSpPr>
        <p:spPr>
          <a:xfrm>
            <a:off x="838200" y="365125"/>
            <a:ext cx="10515600" cy="1325563"/>
          </a:xfrm>
        </p:spPr>
        <p:txBody>
          <a:bodyPr>
            <a:normAutofit/>
          </a:bodyPr>
          <a:lstStyle/>
          <a:p>
            <a:r>
              <a:rPr lang="en-GB" sz="4000" b="1" dirty="0">
                <a:solidFill>
                  <a:srgbClr val="FFFFFF"/>
                </a:solidFill>
                <a:effectLst>
                  <a:outerShdw blurRad="38100" dist="38100" dir="2700000" algn="tl">
                    <a:srgbClr val="000000">
                      <a:alpha val="43137"/>
                    </a:srgbClr>
                  </a:outerShdw>
                </a:effectLst>
              </a:rPr>
              <a:t>Commitment (estimated 16 hours per module)</a:t>
            </a:r>
          </a:p>
        </p:txBody>
      </p:sp>
      <p:sp>
        <p:nvSpPr>
          <p:cNvPr id="12" name="Slide Number Placeholder 5">
            <a:extLst>
              <a:ext uri="{FF2B5EF4-FFF2-40B4-BE49-F238E27FC236}">
                <a16:creationId xmlns:a16="http://schemas.microsoft.com/office/drawing/2014/main" id="{5AB049BC-E5D0-5ACA-AADF-7EC2E4D05587}"/>
              </a:ext>
            </a:extLst>
          </p:cNvPr>
          <p:cNvSpPr txBox="1">
            <a:spLocks/>
          </p:cNvSpPr>
          <p:nvPr/>
        </p:nvSpPr>
        <p:spPr>
          <a:xfrm>
            <a:off x="9334081" y="6366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99F4F-3FC4-45CD-97F6-60AEA978F260}" type="slidenum">
              <a:rPr lang="en-GB" smtClean="0"/>
              <a:pPr/>
              <a:t>11</a:t>
            </a:fld>
            <a:endParaRPr lang="en-GB" dirty="0"/>
          </a:p>
        </p:txBody>
      </p:sp>
      <p:graphicFrame>
        <p:nvGraphicFramePr>
          <p:cNvPr id="14" name="Diagram 13">
            <a:extLst>
              <a:ext uri="{FF2B5EF4-FFF2-40B4-BE49-F238E27FC236}">
                <a16:creationId xmlns:a16="http://schemas.microsoft.com/office/drawing/2014/main" id="{0B659CC7-C5D0-D20B-4DC2-D8082465F438}"/>
              </a:ext>
            </a:extLst>
          </p:cNvPr>
          <p:cNvGraphicFramePr/>
          <p:nvPr>
            <p:extLst>
              <p:ext uri="{D42A27DB-BD31-4B8C-83A1-F6EECF244321}">
                <p14:modId xmlns:p14="http://schemas.microsoft.com/office/powerpoint/2010/main" val="4204265761"/>
              </p:ext>
            </p:extLst>
          </p:nvPr>
        </p:nvGraphicFramePr>
        <p:xfrm>
          <a:off x="1072054" y="1885279"/>
          <a:ext cx="10431979" cy="4651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00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89706B-5BC9-BBAF-4403-3640CE2CF0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613F54-68E8-66F0-08F3-75FEB1AA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61C9B56-BA0F-2AAD-6017-57FB9E0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3916C21-E724-0586-1677-6F92D59D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DC0F6A-C298-A1FA-1B27-29172F9F8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A80AA7D-024A-F0AF-6AB2-441897A4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07AA6-B0B0-54C4-4D6E-31C21C1B54C7}"/>
              </a:ext>
            </a:extLst>
          </p:cNvPr>
          <p:cNvSpPr>
            <a:spLocks noGrp="1"/>
          </p:cNvSpPr>
          <p:nvPr>
            <p:ph type="title"/>
          </p:nvPr>
        </p:nvSpPr>
        <p:spPr>
          <a:xfrm>
            <a:off x="1075175" y="289471"/>
            <a:ext cx="10170944" cy="1033669"/>
          </a:xfrm>
        </p:spPr>
        <p:txBody>
          <a:bodyPr>
            <a:noAutofit/>
          </a:bodyPr>
          <a:lstStyle/>
          <a:p>
            <a:r>
              <a:rPr lang="en-GB" sz="4000" b="1" dirty="0">
                <a:solidFill>
                  <a:srgbClr val="FFFFFF"/>
                </a:solidFill>
                <a:effectLst>
                  <a:outerShdw blurRad="38100" dist="38100" dir="2700000" algn="tl">
                    <a:srgbClr val="000000">
                      <a:alpha val="43137"/>
                    </a:srgbClr>
                  </a:outerShdw>
                </a:effectLst>
              </a:rPr>
              <a:t>Course timetable - delivered over 9-month period</a:t>
            </a:r>
          </a:p>
        </p:txBody>
      </p:sp>
      <p:pic>
        <p:nvPicPr>
          <p:cNvPr id="4" name="Picture 3" descr="ConsultingWhere logo">
            <a:extLst>
              <a:ext uri="{FF2B5EF4-FFF2-40B4-BE49-F238E27FC236}">
                <a16:creationId xmlns:a16="http://schemas.microsoft.com/office/drawing/2014/main" id="{7FC73350-1CC4-1172-D117-E478E87C9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512" y="6001555"/>
            <a:ext cx="2065782" cy="566974"/>
          </a:xfrm>
          <a:prstGeom prst="rect">
            <a:avLst/>
          </a:prstGeom>
        </p:spPr>
      </p:pic>
      <p:graphicFrame>
        <p:nvGraphicFramePr>
          <p:cNvPr id="6" name="Content Placeholder 5" descr="Diagram explaining the course timetable">
            <a:extLst>
              <a:ext uri="{FF2B5EF4-FFF2-40B4-BE49-F238E27FC236}">
                <a16:creationId xmlns:a16="http://schemas.microsoft.com/office/drawing/2014/main" id="{2C5D3A99-1FA3-B82F-3841-8B5112329999}"/>
              </a:ext>
            </a:extLst>
          </p:cNvPr>
          <p:cNvGraphicFramePr>
            <a:graphicFrameLocks noGrp="1"/>
          </p:cNvGraphicFramePr>
          <p:nvPr>
            <p:ph idx="1"/>
            <p:extLst>
              <p:ext uri="{D42A27DB-BD31-4B8C-83A1-F6EECF244321}">
                <p14:modId xmlns:p14="http://schemas.microsoft.com/office/powerpoint/2010/main" val="39996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ConsultingWhere logo">
            <a:extLst>
              <a:ext uri="{FF2B5EF4-FFF2-40B4-BE49-F238E27FC236}">
                <a16:creationId xmlns:a16="http://schemas.microsoft.com/office/drawing/2014/main" id="{F6463E1D-F8F3-0743-B94D-71E7A14B1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512" y="6001555"/>
            <a:ext cx="2065782" cy="566974"/>
          </a:xfrm>
          <a:prstGeom prst="rect">
            <a:avLst/>
          </a:prstGeom>
        </p:spPr>
      </p:pic>
      <p:sp>
        <p:nvSpPr>
          <p:cNvPr id="8" name="TextBox 7">
            <a:extLst>
              <a:ext uri="{FF2B5EF4-FFF2-40B4-BE49-F238E27FC236}">
                <a16:creationId xmlns:a16="http://schemas.microsoft.com/office/drawing/2014/main" id="{5921305E-D087-89E8-BCF2-6FE3A59DC6D2}"/>
              </a:ext>
            </a:extLst>
          </p:cNvPr>
          <p:cNvSpPr txBox="1"/>
          <p:nvPr/>
        </p:nvSpPr>
        <p:spPr>
          <a:xfrm>
            <a:off x="459350" y="5992297"/>
            <a:ext cx="7402665" cy="369332"/>
          </a:xfrm>
          <a:prstGeom prst="rect">
            <a:avLst/>
          </a:prstGeom>
          <a:noFill/>
        </p:spPr>
        <p:txBody>
          <a:bodyPr wrap="square" rtlCol="0">
            <a:spAutoFit/>
          </a:bodyPr>
          <a:lstStyle/>
          <a:p>
            <a:r>
              <a:rPr lang="en-GB" dirty="0"/>
              <a:t>* Mid course break timed to suit Easter, Summer or Christmas holiday periods  </a:t>
            </a:r>
          </a:p>
        </p:txBody>
      </p:sp>
      <p:sp>
        <p:nvSpPr>
          <p:cNvPr id="3" name="Slide Number Placeholder 2">
            <a:extLst>
              <a:ext uri="{FF2B5EF4-FFF2-40B4-BE49-F238E27FC236}">
                <a16:creationId xmlns:a16="http://schemas.microsoft.com/office/drawing/2014/main" id="{270E25B2-E663-148C-A3D1-E2D6B5D57779}"/>
              </a:ext>
            </a:extLst>
          </p:cNvPr>
          <p:cNvSpPr>
            <a:spLocks noGrp="1"/>
          </p:cNvSpPr>
          <p:nvPr>
            <p:ph type="sldNum" sz="quarter" idx="12"/>
          </p:nvPr>
        </p:nvSpPr>
        <p:spPr>
          <a:xfrm>
            <a:off x="9374275" y="6444113"/>
            <a:ext cx="2743200" cy="365125"/>
          </a:xfrm>
        </p:spPr>
        <p:txBody>
          <a:bodyPr/>
          <a:lstStyle/>
          <a:p>
            <a:fld id="{D8499F4F-3FC4-45CD-97F6-60AEA978F260}" type="slidenum">
              <a:rPr lang="en-GB" smtClean="0"/>
              <a:t>12</a:t>
            </a:fld>
            <a:endParaRPr lang="en-GB"/>
          </a:p>
        </p:txBody>
      </p:sp>
    </p:spTree>
    <p:custDataLst>
      <p:tags r:id="rId1"/>
    </p:custDataLst>
    <p:extLst>
      <p:ext uri="{BB962C8B-B14F-4D97-AF65-F5344CB8AC3E}">
        <p14:creationId xmlns:p14="http://schemas.microsoft.com/office/powerpoint/2010/main" val="182820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1D34D1-E96B-BCC9-44E2-8343870F7F95}"/>
              </a:ext>
            </a:extLst>
          </p:cNvPr>
          <p:cNvSpPr>
            <a:spLocks noGrp="1"/>
          </p:cNvSpPr>
          <p:nvPr>
            <p:ph type="ctrTitle"/>
          </p:nvPr>
        </p:nvSpPr>
        <p:spPr>
          <a:xfrm>
            <a:off x="307127" y="1479943"/>
            <a:ext cx="3517997" cy="3531403"/>
          </a:xfrm>
        </p:spPr>
        <p:txBody>
          <a:bodyPr anchor="t">
            <a:normAutofit/>
          </a:bodyPr>
          <a:lstStyle/>
          <a:p>
            <a:pPr algn="l"/>
            <a:r>
              <a:rPr lang="en-GB" sz="4000" b="1" dirty="0">
                <a:solidFill>
                  <a:srgbClr val="FFFFFF"/>
                </a:solidFill>
                <a:effectLst>
                  <a:outerShdw blurRad="38100" dist="38100" dir="2700000" algn="tl">
                    <a:srgbClr val="000000">
                      <a:alpha val="43137"/>
                    </a:srgbClr>
                  </a:outerShdw>
                </a:effectLst>
              </a:rPr>
              <a:t>Module Content:</a:t>
            </a:r>
            <a:br>
              <a:rPr lang="en-GB" sz="4000" b="1" dirty="0">
                <a:solidFill>
                  <a:srgbClr val="FFFFFF"/>
                </a:solidFill>
                <a:effectLst>
                  <a:outerShdw blurRad="38100" dist="38100" dir="2700000" algn="tl">
                    <a:srgbClr val="000000">
                      <a:alpha val="43137"/>
                    </a:srgbClr>
                  </a:outerShdw>
                </a:effectLst>
              </a:rPr>
            </a:br>
            <a:r>
              <a:rPr lang="en-GB" sz="4000" b="1" dirty="0">
                <a:solidFill>
                  <a:srgbClr val="FFFFFF"/>
                </a:solidFill>
                <a:effectLst>
                  <a:outerShdw blurRad="38100" dist="38100" dir="2700000" algn="tl">
                    <a:srgbClr val="000000">
                      <a:alpha val="43137"/>
                    </a:srgbClr>
                  </a:outerShdw>
                </a:effectLst>
              </a:rPr>
              <a:t>Core modules</a:t>
            </a:r>
            <a:br>
              <a:rPr lang="en-GB" sz="4000" b="1" dirty="0">
                <a:solidFill>
                  <a:srgbClr val="FFFFFF"/>
                </a:solidFill>
                <a:effectLst>
                  <a:outerShdw blurRad="38100" dist="38100" dir="2700000" algn="tl">
                    <a:srgbClr val="000000">
                      <a:alpha val="43137"/>
                    </a:srgbClr>
                  </a:outerShdw>
                </a:effectLst>
              </a:rPr>
            </a:br>
            <a:r>
              <a:rPr lang="en-GB" sz="4000" b="1" dirty="0">
                <a:solidFill>
                  <a:srgbClr val="FFFFFF"/>
                </a:solidFill>
                <a:effectLst>
                  <a:outerShdw blurRad="38100" dist="38100" dir="2700000" algn="tl">
                    <a:srgbClr val="000000">
                      <a:alpha val="43137"/>
                    </a:srgbClr>
                  </a:outerShdw>
                </a:effectLst>
              </a:rPr>
              <a:t>Summary</a:t>
            </a:r>
          </a:p>
        </p:txBody>
      </p:sp>
      <p:pic>
        <p:nvPicPr>
          <p:cNvPr id="25" name="Picture 24" descr="White stairs with a blue arrow drawn in the middle pointing upwards">
            <a:extLst>
              <a:ext uri="{FF2B5EF4-FFF2-40B4-BE49-F238E27FC236}">
                <a16:creationId xmlns:a16="http://schemas.microsoft.com/office/drawing/2014/main" id="{2946F380-04CB-779A-63EB-BEFB4B0E82D4}"/>
              </a:ext>
            </a:extLst>
          </p:cNvPr>
          <p:cNvPicPr>
            <a:picLocks noChangeAspect="1"/>
          </p:cNvPicPr>
          <p:nvPr/>
        </p:nvPicPr>
        <p:blipFill>
          <a:blip r:embed="rId4">
            <a:extLst>
              <a:ext uri="{28A0092B-C50C-407E-A947-70E740481C1C}">
                <a14:useLocalDpi xmlns:a14="http://schemas.microsoft.com/office/drawing/2010/main" val="0"/>
              </a:ext>
            </a:extLst>
          </a:blip>
          <a:srcRect t="7801" b="7801"/>
          <a:stretch/>
        </p:blipFill>
        <p:spPr>
          <a:xfrm>
            <a:off x="4038599" y="10"/>
            <a:ext cx="8160026" cy="6875809"/>
          </a:xfrm>
          <a:prstGeom prst="rect">
            <a:avLst/>
          </a:prstGeom>
        </p:spPr>
      </p:pic>
      <p:sp>
        <p:nvSpPr>
          <p:cNvPr id="2" name="Slide Number Placeholder 5">
            <a:extLst>
              <a:ext uri="{FF2B5EF4-FFF2-40B4-BE49-F238E27FC236}">
                <a16:creationId xmlns:a16="http://schemas.microsoft.com/office/drawing/2014/main" id="{658F0E05-469D-00BA-6D31-1DF2B13F799E}"/>
              </a:ext>
            </a:extLst>
          </p:cNvPr>
          <p:cNvSpPr>
            <a:spLocks noGrp="1"/>
          </p:cNvSpPr>
          <p:nvPr>
            <p:ph type="sldNum" sz="quarter" idx="12"/>
          </p:nvPr>
        </p:nvSpPr>
        <p:spPr>
          <a:xfrm>
            <a:off x="9102090" y="6510694"/>
            <a:ext cx="2743200" cy="365125"/>
          </a:xfrm>
        </p:spPr>
        <p:txBody>
          <a:bodyPr/>
          <a:lstStyle/>
          <a:p>
            <a:fld id="{D8499F4F-3FC4-45CD-97F6-60AEA978F260}" type="slidenum">
              <a:rPr lang="en-GB" smtClean="0"/>
              <a:t>13</a:t>
            </a:fld>
            <a:endParaRPr lang="en-GB"/>
          </a:p>
        </p:txBody>
      </p:sp>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121101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44C1C-23C2-6664-C098-E9E867F14129}"/>
              </a:ext>
            </a:extLst>
          </p:cNvPr>
          <p:cNvSpPr>
            <a:spLocks noGrp="1"/>
          </p:cNvSpPr>
          <p:nvPr>
            <p:ph type="title"/>
          </p:nvPr>
        </p:nvSpPr>
        <p:spPr>
          <a:xfrm>
            <a:off x="620115" y="323015"/>
            <a:ext cx="3115265" cy="2396359"/>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Module 1: Leadership</a:t>
            </a:r>
          </a:p>
        </p:txBody>
      </p:sp>
      <p:grpSp>
        <p:nvGrpSpPr>
          <p:cNvPr id="37" name="Group 36" descr="7 red text boxes explaining the structure of Module 1">
            <a:extLst>
              <a:ext uri="{FF2B5EF4-FFF2-40B4-BE49-F238E27FC236}">
                <a16:creationId xmlns:a16="http://schemas.microsoft.com/office/drawing/2014/main" id="{33EA77EF-1150-5FBE-D4E3-D27F9DDBA9DC}"/>
              </a:ext>
            </a:extLst>
          </p:cNvPr>
          <p:cNvGrpSpPr/>
          <p:nvPr/>
        </p:nvGrpSpPr>
        <p:grpSpPr>
          <a:xfrm>
            <a:off x="4900735" y="248990"/>
            <a:ext cx="6671150" cy="5740651"/>
            <a:chOff x="4905052" y="500276"/>
            <a:chExt cx="6671150" cy="5740651"/>
          </a:xfrm>
        </p:grpSpPr>
        <p:grpSp>
          <p:nvGrpSpPr>
            <p:cNvPr id="33" name="Group 32">
              <a:extLst>
                <a:ext uri="{FF2B5EF4-FFF2-40B4-BE49-F238E27FC236}">
                  <a16:creationId xmlns:a16="http://schemas.microsoft.com/office/drawing/2014/main" id="{8F186300-2449-1F6E-6921-C60AC05368E6}"/>
                </a:ext>
              </a:extLst>
            </p:cNvPr>
            <p:cNvGrpSpPr/>
            <p:nvPr/>
          </p:nvGrpSpPr>
          <p:grpSpPr>
            <a:xfrm>
              <a:off x="4905052" y="500276"/>
              <a:ext cx="6671150" cy="5740651"/>
              <a:chOff x="6935794" y="574820"/>
              <a:chExt cx="6671150" cy="5740651"/>
            </a:xfrm>
          </p:grpSpPr>
          <p:grpSp>
            <p:nvGrpSpPr>
              <p:cNvPr id="32" name="Group 31">
                <a:extLst>
                  <a:ext uri="{FF2B5EF4-FFF2-40B4-BE49-F238E27FC236}">
                    <a16:creationId xmlns:a16="http://schemas.microsoft.com/office/drawing/2014/main" id="{E6864AE9-9892-F4B3-21EA-532C4B35BFAD}"/>
                  </a:ext>
                </a:extLst>
              </p:cNvPr>
              <p:cNvGrpSpPr/>
              <p:nvPr/>
            </p:nvGrpSpPr>
            <p:grpSpPr>
              <a:xfrm>
                <a:off x="6935794" y="574820"/>
                <a:ext cx="6671150" cy="5740651"/>
                <a:chOff x="4902042" y="641283"/>
                <a:chExt cx="6671150" cy="5740651"/>
              </a:xfrm>
            </p:grpSpPr>
            <p:grpSp>
              <p:nvGrpSpPr>
                <p:cNvPr id="30" name="Group 29">
                  <a:extLst>
                    <a:ext uri="{FF2B5EF4-FFF2-40B4-BE49-F238E27FC236}">
                      <a16:creationId xmlns:a16="http://schemas.microsoft.com/office/drawing/2014/main" id="{C472EDC6-DF17-D4D1-58CF-99B182233AFB}"/>
                    </a:ext>
                  </a:extLst>
                </p:cNvPr>
                <p:cNvGrpSpPr/>
                <p:nvPr/>
              </p:nvGrpSpPr>
              <p:grpSpPr>
                <a:xfrm>
                  <a:off x="4902042" y="641283"/>
                  <a:ext cx="6671150" cy="5740651"/>
                  <a:chOff x="4902042" y="641283"/>
                  <a:chExt cx="6671150" cy="5740651"/>
                </a:xfrm>
              </p:grpSpPr>
              <p:grpSp>
                <p:nvGrpSpPr>
                  <p:cNvPr id="29" name="Group 28">
                    <a:extLst>
                      <a:ext uri="{FF2B5EF4-FFF2-40B4-BE49-F238E27FC236}">
                        <a16:creationId xmlns:a16="http://schemas.microsoft.com/office/drawing/2014/main" id="{F7C26D1D-077F-04FA-C267-5EA365156857}"/>
                      </a:ext>
                    </a:extLst>
                  </p:cNvPr>
                  <p:cNvGrpSpPr/>
                  <p:nvPr/>
                </p:nvGrpSpPr>
                <p:grpSpPr>
                  <a:xfrm>
                    <a:off x="4902042" y="641283"/>
                    <a:ext cx="6671150" cy="5740651"/>
                    <a:chOff x="4902042" y="641283"/>
                    <a:chExt cx="6671150" cy="5740651"/>
                  </a:xfrm>
                </p:grpSpPr>
                <p:grpSp>
                  <p:nvGrpSpPr>
                    <p:cNvPr id="28" name="Group 27">
                      <a:extLst>
                        <a:ext uri="{FF2B5EF4-FFF2-40B4-BE49-F238E27FC236}">
                          <a16:creationId xmlns:a16="http://schemas.microsoft.com/office/drawing/2014/main" id="{73D74ADF-3A8D-55BE-1D92-FB1B242B0398}"/>
                        </a:ext>
                      </a:extLst>
                    </p:cNvPr>
                    <p:cNvGrpSpPr/>
                    <p:nvPr/>
                  </p:nvGrpSpPr>
                  <p:grpSpPr>
                    <a:xfrm>
                      <a:off x="4902042" y="641283"/>
                      <a:ext cx="6671150" cy="5740651"/>
                      <a:chOff x="4902042" y="641283"/>
                      <a:chExt cx="6671150" cy="5740651"/>
                    </a:xfrm>
                  </p:grpSpPr>
                  <p:grpSp>
                    <p:nvGrpSpPr>
                      <p:cNvPr id="26" name="Group 25">
                        <a:extLst>
                          <a:ext uri="{FF2B5EF4-FFF2-40B4-BE49-F238E27FC236}">
                            <a16:creationId xmlns:a16="http://schemas.microsoft.com/office/drawing/2014/main" id="{36FEF46F-6CAE-D869-09AA-A20F82FBAEB7}"/>
                          </a:ext>
                        </a:extLst>
                      </p:cNvPr>
                      <p:cNvGrpSpPr/>
                      <p:nvPr/>
                    </p:nvGrpSpPr>
                    <p:grpSpPr>
                      <a:xfrm>
                        <a:off x="4902042" y="641283"/>
                        <a:ext cx="6671150" cy="5740651"/>
                        <a:chOff x="4902042" y="641283"/>
                        <a:chExt cx="6671150" cy="5740651"/>
                      </a:xfrm>
                    </p:grpSpPr>
                    <p:grpSp>
                      <p:nvGrpSpPr>
                        <p:cNvPr id="25" name="Group 24">
                          <a:extLst>
                            <a:ext uri="{FF2B5EF4-FFF2-40B4-BE49-F238E27FC236}">
                              <a16:creationId xmlns:a16="http://schemas.microsoft.com/office/drawing/2014/main" id="{1AFE0F31-6C85-E167-8789-9F68A169FDBC}"/>
                            </a:ext>
                          </a:extLst>
                        </p:cNvPr>
                        <p:cNvGrpSpPr/>
                        <p:nvPr/>
                      </p:nvGrpSpPr>
                      <p:grpSpPr>
                        <a:xfrm>
                          <a:off x="4902042" y="641283"/>
                          <a:ext cx="6671150" cy="5740651"/>
                          <a:chOff x="4900735" y="650117"/>
                          <a:chExt cx="6671150" cy="5740651"/>
                        </a:xfrm>
                      </p:grpSpPr>
                      <p:sp>
                        <p:nvSpPr>
                          <p:cNvPr id="4" name="Freeform: Shape 3">
                            <a:extLst>
                              <a:ext uri="{FF2B5EF4-FFF2-40B4-BE49-F238E27FC236}">
                                <a16:creationId xmlns:a16="http://schemas.microsoft.com/office/drawing/2014/main" id="{FB7A7C16-6168-36AB-E358-A6DFCAFDAF45}"/>
                              </a:ext>
                            </a:extLst>
                          </p:cNvPr>
                          <p:cNvSpPr/>
                          <p:nvPr/>
                        </p:nvSpPr>
                        <p:spPr>
                          <a:xfrm>
                            <a:off x="4905052" y="650117"/>
                            <a:ext cx="6666833" cy="694980"/>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kern="1200" dirty="0"/>
                              <a:t>What is meant by leadership? </a:t>
                            </a:r>
                            <a:endParaRPr lang="en-US" kern="1200" dirty="0"/>
                          </a:p>
                        </p:txBody>
                      </p:sp>
                      <p:sp>
                        <p:nvSpPr>
                          <p:cNvPr id="6" name="Freeform: Shape 5">
                            <a:extLst>
                              <a:ext uri="{FF2B5EF4-FFF2-40B4-BE49-F238E27FC236}">
                                <a16:creationId xmlns:a16="http://schemas.microsoft.com/office/drawing/2014/main" id="{AD489644-B8F5-727F-7CAB-94340F9DE9C5}"/>
                              </a:ext>
                            </a:extLst>
                          </p:cNvPr>
                          <p:cNvSpPr/>
                          <p:nvPr/>
                        </p:nvSpPr>
                        <p:spPr>
                          <a:xfrm>
                            <a:off x="4905052" y="1492269"/>
                            <a:ext cx="6666833" cy="264960"/>
                          </a:xfrm>
                          <a:custGeom>
                            <a:avLst/>
                            <a:gdLst>
                              <a:gd name="connsiteX0" fmla="*/ 0 w 6666833"/>
                              <a:gd name="connsiteY0" fmla="*/ 0 h 264960"/>
                              <a:gd name="connsiteX1" fmla="*/ 6666833 w 6666833"/>
                              <a:gd name="connsiteY1" fmla="*/ 0 h 264960"/>
                              <a:gd name="connsiteX2" fmla="*/ 6666833 w 6666833"/>
                              <a:gd name="connsiteY2" fmla="*/ 264960 h 264960"/>
                              <a:gd name="connsiteX3" fmla="*/ 0 w 6666833"/>
                              <a:gd name="connsiteY3" fmla="*/ 264960 h 264960"/>
                              <a:gd name="connsiteX4" fmla="*/ 0 w 6666833"/>
                              <a:gd name="connsiteY4" fmla="*/ 0 h 2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264960">
                                <a:moveTo>
                                  <a:pt x="0" y="0"/>
                                </a:moveTo>
                                <a:lnTo>
                                  <a:pt x="6666833" y="0"/>
                                </a:lnTo>
                                <a:lnTo>
                                  <a:pt x="6666833" y="264960"/>
                                </a:lnTo>
                                <a:lnTo>
                                  <a:pt x="0" y="264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0320" rIns="113792" bIns="20320" numCol="1" spcCol="1270" anchor="t" anchorCtr="0">
                            <a:noAutofit/>
                          </a:bodyPr>
                          <a:lstStyle/>
                          <a:p>
                            <a:pPr marL="114300" lvl="1" indent="-114300" algn="l" defTabSz="533400">
                              <a:lnSpc>
                                <a:spcPct val="100000"/>
                              </a:lnSpc>
                              <a:spcBef>
                                <a:spcPct val="0"/>
                              </a:spcBef>
                              <a:spcAft>
                                <a:spcPct val="20000"/>
                              </a:spcAft>
                              <a:buChar char="•"/>
                            </a:pPr>
                            <a:endParaRPr lang="en-US" sz="1200" kern="1200" dirty="0"/>
                          </a:p>
                        </p:txBody>
                      </p:sp>
                      <p:sp>
                        <p:nvSpPr>
                          <p:cNvPr id="8" name="Freeform: Shape 7">
                            <a:extLst>
                              <a:ext uri="{FF2B5EF4-FFF2-40B4-BE49-F238E27FC236}">
                                <a16:creationId xmlns:a16="http://schemas.microsoft.com/office/drawing/2014/main" id="{D07421BD-6332-8AA4-BAA9-9089E6A5850A}"/>
                              </a:ext>
                            </a:extLst>
                          </p:cNvPr>
                          <p:cNvSpPr/>
                          <p:nvPr/>
                        </p:nvSpPr>
                        <p:spPr>
                          <a:xfrm>
                            <a:off x="4905052" y="1415905"/>
                            <a:ext cx="6666833" cy="694980"/>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alpha val="89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kern="1200" dirty="0"/>
                              <a:t>Styles, their applicability to different situations and 	relationship to 	personal strengths and ambitions</a:t>
                            </a:r>
                            <a:endParaRPr lang="en-US" kern="1200" dirty="0"/>
                          </a:p>
                        </p:txBody>
                      </p:sp>
                      <p:sp>
                        <p:nvSpPr>
                          <p:cNvPr id="12" name="Freeform: Shape 11">
                            <a:extLst>
                              <a:ext uri="{FF2B5EF4-FFF2-40B4-BE49-F238E27FC236}">
                                <a16:creationId xmlns:a16="http://schemas.microsoft.com/office/drawing/2014/main" id="{B2ADD5FE-AFFC-F713-5281-4B847B8350B6}"/>
                              </a:ext>
                            </a:extLst>
                          </p:cNvPr>
                          <p:cNvSpPr/>
                          <p:nvPr/>
                        </p:nvSpPr>
                        <p:spPr>
                          <a:xfrm>
                            <a:off x="4905052" y="2181090"/>
                            <a:ext cx="6666833" cy="635174"/>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alpha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dirty="0"/>
                              <a:t>Strategies to h</a:t>
                            </a:r>
                            <a:r>
                              <a:rPr lang="en-GB" kern="1200" dirty="0"/>
                              <a:t>elp you realise your leadership potential</a:t>
                            </a:r>
                            <a:endParaRPr lang="en-US" kern="1200" dirty="0"/>
                          </a:p>
                        </p:txBody>
                      </p:sp>
                      <p:sp>
                        <p:nvSpPr>
                          <p:cNvPr id="16" name="Freeform: Shape 15">
                            <a:extLst>
                              <a:ext uri="{FF2B5EF4-FFF2-40B4-BE49-F238E27FC236}">
                                <a16:creationId xmlns:a16="http://schemas.microsoft.com/office/drawing/2014/main" id="{343DDCCC-C04C-B9D1-9134-5A20538BEC0A}"/>
                              </a:ext>
                            </a:extLst>
                          </p:cNvPr>
                          <p:cNvSpPr/>
                          <p:nvPr/>
                        </p:nvSpPr>
                        <p:spPr>
                          <a:xfrm>
                            <a:off x="4900736" y="2879450"/>
                            <a:ext cx="6666833" cy="694980"/>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alpha val="7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kern="1200" dirty="0"/>
                              <a:t>Emotional intelligence </a:t>
                            </a:r>
                            <a:endParaRPr lang="en-US" kern="1200" dirty="0"/>
                          </a:p>
                        </p:txBody>
                      </p:sp>
                      <p:sp>
                        <p:nvSpPr>
                          <p:cNvPr id="22" name="Freeform: Shape 21">
                            <a:extLst>
                              <a:ext uri="{FF2B5EF4-FFF2-40B4-BE49-F238E27FC236}">
                                <a16:creationId xmlns:a16="http://schemas.microsoft.com/office/drawing/2014/main" id="{899DE3F1-C993-552C-713F-278099E9BFAF}"/>
                              </a:ext>
                            </a:extLst>
                          </p:cNvPr>
                          <p:cNvSpPr/>
                          <p:nvPr/>
                        </p:nvSpPr>
                        <p:spPr>
                          <a:xfrm>
                            <a:off x="4900735" y="4948726"/>
                            <a:ext cx="6666833" cy="694980"/>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kern="1200" dirty="0"/>
                              <a:t>Strategies for dealing with conflict</a:t>
                            </a:r>
                            <a:endParaRPr lang="en-US" kern="1200" dirty="0"/>
                          </a:p>
                        </p:txBody>
                      </p:sp>
                      <p:sp>
                        <p:nvSpPr>
                          <p:cNvPr id="24" name="Freeform: Shape 23">
                            <a:extLst>
                              <a:ext uri="{FF2B5EF4-FFF2-40B4-BE49-F238E27FC236}">
                                <a16:creationId xmlns:a16="http://schemas.microsoft.com/office/drawing/2014/main" id="{BE4E6D16-757D-CAB2-6CE0-04C987E84D92}"/>
                              </a:ext>
                            </a:extLst>
                          </p:cNvPr>
                          <p:cNvSpPr/>
                          <p:nvPr/>
                        </p:nvSpPr>
                        <p:spPr>
                          <a:xfrm>
                            <a:off x="4900735" y="5695788"/>
                            <a:ext cx="6666833" cy="694980"/>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alpha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kern="1200" dirty="0"/>
                              <a:t>Putting what you have learnt into practice</a:t>
                            </a:r>
                            <a:endParaRPr lang="en-US" kern="1200" dirty="0"/>
                          </a:p>
                        </p:txBody>
                      </p:sp>
                      <p:sp>
                        <p:nvSpPr>
                          <p:cNvPr id="20" name="Freeform: Shape 19">
                            <a:extLst>
                              <a:ext uri="{FF2B5EF4-FFF2-40B4-BE49-F238E27FC236}">
                                <a16:creationId xmlns:a16="http://schemas.microsoft.com/office/drawing/2014/main" id="{8DF7A440-6D7E-3FC7-3A12-FFE206587BB8}"/>
                              </a:ext>
                            </a:extLst>
                          </p:cNvPr>
                          <p:cNvSpPr/>
                          <p:nvPr/>
                        </p:nvSpPr>
                        <p:spPr>
                          <a:xfrm>
                            <a:off x="4900735" y="3921158"/>
                            <a:ext cx="6666833" cy="694980"/>
                          </a:xfrm>
                          <a:custGeom>
                            <a:avLst/>
                            <a:gdLst>
                              <a:gd name="connsiteX0" fmla="*/ 0 w 6666833"/>
                              <a:gd name="connsiteY0" fmla="*/ 115832 h 694980"/>
                              <a:gd name="connsiteX1" fmla="*/ 115832 w 6666833"/>
                              <a:gd name="connsiteY1" fmla="*/ 0 h 694980"/>
                              <a:gd name="connsiteX2" fmla="*/ 6551001 w 6666833"/>
                              <a:gd name="connsiteY2" fmla="*/ 0 h 694980"/>
                              <a:gd name="connsiteX3" fmla="*/ 6666833 w 6666833"/>
                              <a:gd name="connsiteY3" fmla="*/ 115832 h 694980"/>
                              <a:gd name="connsiteX4" fmla="*/ 6666833 w 6666833"/>
                              <a:gd name="connsiteY4" fmla="*/ 579148 h 694980"/>
                              <a:gd name="connsiteX5" fmla="*/ 6551001 w 6666833"/>
                              <a:gd name="connsiteY5" fmla="*/ 694980 h 694980"/>
                              <a:gd name="connsiteX6" fmla="*/ 115832 w 6666833"/>
                              <a:gd name="connsiteY6" fmla="*/ 694980 h 694980"/>
                              <a:gd name="connsiteX7" fmla="*/ 0 w 6666833"/>
                              <a:gd name="connsiteY7" fmla="*/ 579148 h 694980"/>
                              <a:gd name="connsiteX8" fmla="*/ 0 w 6666833"/>
                              <a:gd name="connsiteY8" fmla="*/ 115832 h 6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694980">
                                <a:moveTo>
                                  <a:pt x="0" y="115832"/>
                                </a:moveTo>
                                <a:cubicBezTo>
                                  <a:pt x="0" y="51860"/>
                                  <a:pt x="51860" y="0"/>
                                  <a:pt x="115832" y="0"/>
                                </a:cubicBezTo>
                                <a:lnTo>
                                  <a:pt x="6551001" y="0"/>
                                </a:lnTo>
                                <a:cubicBezTo>
                                  <a:pt x="6614973" y="0"/>
                                  <a:pt x="6666833" y="51860"/>
                                  <a:pt x="6666833" y="115832"/>
                                </a:cubicBezTo>
                                <a:lnTo>
                                  <a:pt x="6666833" y="579148"/>
                                </a:lnTo>
                                <a:cubicBezTo>
                                  <a:pt x="6666833" y="643120"/>
                                  <a:pt x="6614973" y="694980"/>
                                  <a:pt x="6551001" y="694980"/>
                                </a:cubicBezTo>
                                <a:lnTo>
                                  <a:pt x="115832" y="694980"/>
                                </a:lnTo>
                                <a:cubicBezTo>
                                  <a:pt x="51860" y="694980"/>
                                  <a:pt x="0" y="643120"/>
                                  <a:pt x="0" y="579148"/>
                                </a:cubicBezTo>
                                <a:lnTo>
                                  <a:pt x="0" y="115832"/>
                                </a:lnTo>
                                <a:close/>
                              </a:path>
                            </a:pathLst>
                          </a:custGeom>
                          <a:solidFill>
                            <a:schemeClr val="accent6">
                              <a:lumMod val="75000"/>
                              <a:alpha val="6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886" tIns="94886" rIns="94886" bIns="94886" numCol="1" spcCol="1270" anchor="ctr" anchorCtr="0">
                            <a:noAutofit/>
                          </a:bodyPr>
                          <a:lstStyle/>
                          <a:p>
                            <a:pPr marL="0" lvl="0" indent="0" algn="l" defTabSz="711200">
                              <a:lnSpc>
                                <a:spcPct val="100000"/>
                              </a:lnSpc>
                              <a:spcBef>
                                <a:spcPct val="0"/>
                              </a:spcBef>
                              <a:spcAft>
                                <a:spcPct val="35000"/>
                              </a:spcAft>
                              <a:buNone/>
                            </a:pPr>
                            <a:r>
                              <a:rPr lang="en-GB" sz="1600" kern="1200" dirty="0"/>
                              <a:t>	</a:t>
                            </a:r>
                            <a:r>
                              <a:rPr lang="en-GB" kern="1200" dirty="0"/>
                              <a:t>Personality types </a:t>
                            </a:r>
                            <a:endParaRPr lang="en-US" kern="1200" dirty="0"/>
                          </a:p>
                        </p:txBody>
                      </p:sp>
                    </p:grpSp>
                    <p:pic>
                      <p:nvPicPr>
                        <p:cNvPr id="7" name="Graphic 6" descr="Captain male with solid fill">
                          <a:extLst>
                            <a:ext uri="{FF2B5EF4-FFF2-40B4-BE49-F238E27FC236}">
                              <a16:creationId xmlns:a16="http://schemas.microsoft.com/office/drawing/2014/main" id="{0A3C27F7-B7F4-02FF-B139-9518E8CF9D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98570" y="830025"/>
                          <a:ext cx="409360" cy="409360"/>
                        </a:xfrm>
                        <a:prstGeom prst="rect">
                          <a:avLst/>
                        </a:prstGeom>
                      </p:spPr>
                    </p:pic>
                  </p:grpSp>
                  <p:pic>
                    <p:nvPicPr>
                      <p:cNvPr id="10" name="Graphic 9" descr="Group success with solid fill">
                        <a:extLst>
                          <a:ext uri="{FF2B5EF4-FFF2-40B4-BE49-F238E27FC236}">
                            <a16:creationId xmlns:a16="http://schemas.microsoft.com/office/drawing/2014/main" id="{B31CB885-3426-4A2E-043F-8198F1022DD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98570" y="1525056"/>
                        <a:ext cx="446678" cy="446678"/>
                      </a:xfrm>
                      <a:prstGeom prst="rect">
                        <a:avLst/>
                      </a:prstGeom>
                    </p:spPr>
                  </p:pic>
                </p:grpSp>
                <p:pic>
                  <p:nvPicPr>
                    <p:cNvPr id="14" name="Graphic 13" descr="Head with gears with solid fill">
                      <a:extLst>
                        <a:ext uri="{FF2B5EF4-FFF2-40B4-BE49-F238E27FC236}">
                          <a16:creationId xmlns:a16="http://schemas.microsoft.com/office/drawing/2014/main" id="{6AF1EA53-B515-269C-6A35-3429C31BACE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39730" y="2242802"/>
                      <a:ext cx="480060" cy="480060"/>
                    </a:xfrm>
                    <a:prstGeom prst="rect">
                      <a:avLst/>
                    </a:prstGeom>
                  </p:spPr>
                </p:pic>
              </p:grpSp>
              <p:pic>
                <p:nvPicPr>
                  <p:cNvPr id="18" name="Graphic 17" descr="Person with idea with solid fill">
                    <a:extLst>
                      <a:ext uri="{FF2B5EF4-FFF2-40B4-BE49-F238E27FC236}">
                        <a16:creationId xmlns:a16="http://schemas.microsoft.com/office/drawing/2014/main" id="{863100E9-7EFE-23F9-7B42-40A2CDFDFE5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139730" y="2977515"/>
                    <a:ext cx="425799" cy="425799"/>
                  </a:xfrm>
                  <a:prstGeom prst="rect">
                    <a:avLst/>
                  </a:prstGeom>
                </p:spPr>
              </p:pic>
            </p:grpSp>
            <p:pic>
              <p:nvPicPr>
                <p:cNvPr id="27" name="Graphic 26" descr="Pencil with solid fill">
                  <a:extLst>
                    <a:ext uri="{FF2B5EF4-FFF2-40B4-BE49-F238E27FC236}">
                      <a16:creationId xmlns:a16="http://schemas.microsoft.com/office/drawing/2014/main" id="{EB796222-9A60-6950-E3DC-E85B28C014F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152656" y="5760363"/>
                  <a:ext cx="467134" cy="467134"/>
                </a:xfrm>
                <a:prstGeom prst="rect">
                  <a:avLst/>
                </a:prstGeom>
              </p:spPr>
            </p:pic>
          </p:grpSp>
          <p:pic>
            <p:nvPicPr>
              <p:cNvPr id="21" name="Graphic 20" descr="Drama with solid fill">
                <a:extLst>
                  <a:ext uri="{FF2B5EF4-FFF2-40B4-BE49-F238E27FC236}">
                    <a16:creationId xmlns:a16="http://schemas.microsoft.com/office/drawing/2014/main" id="{628C4D6F-CB03-17C2-F4CA-B7DB63F59BA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155587" y="3966839"/>
                <a:ext cx="466029" cy="466029"/>
              </a:xfrm>
              <a:prstGeom prst="rect">
                <a:avLst/>
              </a:prstGeom>
            </p:spPr>
          </p:pic>
        </p:grpSp>
        <p:pic>
          <p:nvPicPr>
            <p:cNvPr id="23" name="Graphic 22" descr="Handshake with solid fill">
              <a:extLst>
                <a:ext uri="{FF2B5EF4-FFF2-40B4-BE49-F238E27FC236}">
                  <a16:creationId xmlns:a16="http://schemas.microsoft.com/office/drawing/2014/main" id="{8D75D28A-682E-0E60-1BB8-69F4DA4337B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124845" y="4928874"/>
              <a:ext cx="455939" cy="455939"/>
            </a:xfrm>
            <a:prstGeom prst="rect">
              <a:avLst/>
            </a:prstGeom>
          </p:spPr>
        </p:pic>
        <p:sp>
          <p:nvSpPr>
            <p:cNvPr id="35" name="TextBox 34">
              <a:extLst>
                <a:ext uri="{FF2B5EF4-FFF2-40B4-BE49-F238E27FC236}">
                  <a16:creationId xmlns:a16="http://schemas.microsoft.com/office/drawing/2014/main" id="{C03C98B1-46C1-EB3A-254A-9D27684272BE}"/>
                </a:ext>
              </a:extLst>
            </p:cNvPr>
            <p:cNvSpPr txBox="1"/>
            <p:nvPr/>
          </p:nvSpPr>
          <p:spPr>
            <a:xfrm>
              <a:off x="5280135" y="3449569"/>
              <a:ext cx="4895850"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What is it and why is it important in the context of leadership</a:t>
              </a:r>
            </a:p>
          </p:txBody>
        </p:sp>
        <p:sp>
          <p:nvSpPr>
            <p:cNvPr id="36" name="TextBox 35">
              <a:extLst>
                <a:ext uri="{FF2B5EF4-FFF2-40B4-BE49-F238E27FC236}">
                  <a16:creationId xmlns:a16="http://schemas.microsoft.com/office/drawing/2014/main" id="{19B3A4B5-AAE0-5C5A-D261-761A6F3136AA}"/>
                </a:ext>
              </a:extLst>
            </p:cNvPr>
            <p:cNvSpPr txBox="1"/>
            <p:nvPr/>
          </p:nvSpPr>
          <p:spPr>
            <a:xfrm>
              <a:off x="5283255" y="4495606"/>
              <a:ext cx="6206076"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Why understanding them is key to relationship building (using the </a:t>
              </a:r>
              <a:r>
                <a:rPr lang="en-GB" sz="1400" kern="1200" dirty="0"/>
                <a:t>DISC Model)</a:t>
              </a:r>
              <a:endParaRPr lang="en-GB" sz="1400" dirty="0"/>
            </a:p>
          </p:txBody>
        </p:sp>
      </p:grpSp>
      <p:sp>
        <p:nvSpPr>
          <p:cNvPr id="3" name="Slide Number Placeholder 5">
            <a:extLst>
              <a:ext uri="{FF2B5EF4-FFF2-40B4-BE49-F238E27FC236}">
                <a16:creationId xmlns:a16="http://schemas.microsoft.com/office/drawing/2014/main" id="{1466296F-9E5A-3489-8A87-79CB3E88DD03}"/>
              </a:ext>
            </a:extLst>
          </p:cNvPr>
          <p:cNvSpPr>
            <a:spLocks noGrp="1"/>
          </p:cNvSpPr>
          <p:nvPr>
            <p:ph type="sldNum" sz="quarter" idx="12"/>
          </p:nvPr>
        </p:nvSpPr>
        <p:spPr>
          <a:xfrm>
            <a:off x="9448800" y="6357724"/>
            <a:ext cx="2743200" cy="365125"/>
          </a:xfrm>
        </p:spPr>
        <p:txBody>
          <a:bodyPr/>
          <a:lstStyle/>
          <a:p>
            <a:fld id="{D8499F4F-3FC4-45CD-97F6-60AEA978F260}" type="slidenum">
              <a:rPr lang="en-GB" smtClean="0"/>
              <a:t>14</a:t>
            </a:fld>
            <a:endParaRPr lang="en-GB"/>
          </a:p>
        </p:txBody>
      </p:sp>
      <p:pic>
        <p:nvPicPr>
          <p:cNvPr id="5" name="Picture 4" descr="ConsultingWhere logo">
            <a:extLst>
              <a:ext uri="{FF2B5EF4-FFF2-40B4-BE49-F238E27FC236}">
                <a16:creationId xmlns:a16="http://schemas.microsoft.com/office/drawing/2014/main" id="{2F14EA6F-8C2D-5D26-D896-FC04A9E53A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7509" y="6256799"/>
            <a:ext cx="2065782" cy="566974"/>
          </a:xfrm>
          <a:prstGeom prst="rect">
            <a:avLst/>
          </a:prstGeom>
        </p:spPr>
      </p:pic>
    </p:spTree>
    <p:custDataLst>
      <p:tags r:id="rId1"/>
    </p:custDataLst>
    <p:extLst>
      <p:ext uri="{BB962C8B-B14F-4D97-AF65-F5344CB8AC3E}">
        <p14:creationId xmlns:p14="http://schemas.microsoft.com/office/powerpoint/2010/main" val="188964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4D9E9B-B629-D31C-9402-E76071E8BBE7}"/>
              </a:ext>
            </a:extLst>
          </p:cNvPr>
          <p:cNvSpPr>
            <a:spLocks noGrp="1"/>
          </p:cNvSpPr>
          <p:nvPr>
            <p:ph type="title"/>
          </p:nvPr>
        </p:nvSpPr>
        <p:spPr>
          <a:xfrm>
            <a:off x="461273" y="869940"/>
            <a:ext cx="3115265" cy="2396359"/>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Module 2: Team Development</a:t>
            </a:r>
            <a:r>
              <a:rPr lang="en-GB" sz="4000" dirty="0">
                <a:solidFill>
                  <a:srgbClr val="FFFFFF"/>
                </a:solidFill>
              </a:rPr>
              <a:t>	</a:t>
            </a:r>
          </a:p>
        </p:txBody>
      </p:sp>
      <p:grpSp>
        <p:nvGrpSpPr>
          <p:cNvPr id="34" name="Group 33" descr="6 yellow text boxes explaining the structure of Module 2 (with added bullet points)">
            <a:extLst>
              <a:ext uri="{FF2B5EF4-FFF2-40B4-BE49-F238E27FC236}">
                <a16:creationId xmlns:a16="http://schemas.microsoft.com/office/drawing/2014/main" id="{8FBCB82D-229E-77AB-61A3-489EA4EC02CA}"/>
              </a:ext>
            </a:extLst>
          </p:cNvPr>
          <p:cNvGrpSpPr/>
          <p:nvPr/>
        </p:nvGrpSpPr>
        <p:grpSpPr>
          <a:xfrm>
            <a:off x="4862985" y="206726"/>
            <a:ext cx="6867742" cy="6444540"/>
            <a:chOff x="4720297" y="206726"/>
            <a:chExt cx="6867742" cy="6444540"/>
          </a:xfrm>
        </p:grpSpPr>
        <p:sp>
          <p:nvSpPr>
            <p:cNvPr id="22" name="TextBox 21">
              <a:extLst>
                <a:ext uri="{FF2B5EF4-FFF2-40B4-BE49-F238E27FC236}">
                  <a16:creationId xmlns:a16="http://schemas.microsoft.com/office/drawing/2014/main" id="{B7098139-DCAF-F260-1DC0-AAB71C759DED}"/>
                </a:ext>
              </a:extLst>
            </p:cNvPr>
            <p:cNvSpPr txBox="1"/>
            <p:nvPr/>
          </p:nvSpPr>
          <p:spPr>
            <a:xfrm>
              <a:off x="5041903" y="1355855"/>
              <a:ext cx="4727226"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Beyond the job description</a:t>
              </a:r>
            </a:p>
            <a:p>
              <a:pPr marL="285750" indent="-285750">
                <a:buFont typeface="Arial" panose="020B0604020202020204" pitchFamily="34" charset="0"/>
                <a:buChar char="•"/>
              </a:pPr>
              <a:r>
                <a:rPr lang="en-GB" sz="1400" dirty="0"/>
                <a:t>Team profiling </a:t>
              </a:r>
            </a:p>
            <a:p>
              <a:pPr marL="285750" indent="-285750">
                <a:buFont typeface="Arial" panose="020B0604020202020204" pitchFamily="34" charset="0"/>
                <a:buChar char="•"/>
              </a:pPr>
              <a:r>
                <a:rPr lang="en-GB" sz="1400" dirty="0"/>
                <a:t>Useful methodologies to developing balanced teams</a:t>
              </a:r>
            </a:p>
          </p:txBody>
        </p:sp>
        <p:grpSp>
          <p:nvGrpSpPr>
            <p:cNvPr id="32" name="Group 31">
              <a:extLst>
                <a:ext uri="{FF2B5EF4-FFF2-40B4-BE49-F238E27FC236}">
                  <a16:creationId xmlns:a16="http://schemas.microsoft.com/office/drawing/2014/main" id="{0EE9B34C-4848-F6A4-50AA-EDE2AA38F3E2}"/>
                </a:ext>
              </a:extLst>
            </p:cNvPr>
            <p:cNvGrpSpPr/>
            <p:nvPr/>
          </p:nvGrpSpPr>
          <p:grpSpPr>
            <a:xfrm>
              <a:off x="4720297" y="206726"/>
              <a:ext cx="6867742" cy="6444540"/>
              <a:chOff x="4750219" y="206730"/>
              <a:chExt cx="6867742" cy="6444540"/>
            </a:xfrm>
          </p:grpSpPr>
          <p:sp>
            <p:nvSpPr>
              <p:cNvPr id="3" name="TextBox 2">
                <a:extLst>
                  <a:ext uri="{FF2B5EF4-FFF2-40B4-BE49-F238E27FC236}">
                    <a16:creationId xmlns:a16="http://schemas.microsoft.com/office/drawing/2014/main" id="{296571B8-4352-AF3C-4882-79093D9BBF9A}"/>
                  </a:ext>
                </a:extLst>
              </p:cNvPr>
              <p:cNvSpPr txBox="1"/>
              <p:nvPr/>
            </p:nvSpPr>
            <p:spPr>
              <a:xfrm>
                <a:off x="5041903" y="623628"/>
                <a:ext cx="2521775"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It’s all about people</a:t>
                </a:r>
              </a:p>
            </p:txBody>
          </p:sp>
          <p:grpSp>
            <p:nvGrpSpPr>
              <p:cNvPr id="30" name="Group 29">
                <a:extLst>
                  <a:ext uri="{FF2B5EF4-FFF2-40B4-BE49-F238E27FC236}">
                    <a16:creationId xmlns:a16="http://schemas.microsoft.com/office/drawing/2014/main" id="{F2E67C04-312A-7A65-B7F5-BD585B7FF8DB}"/>
                  </a:ext>
                </a:extLst>
              </p:cNvPr>
              <p:cNvGrpSpPr/>
              <p:nvPr/>
            </p:nvGrpSpPr>
            <p:grpSpPr>
              <a:xfrm>
                <a:off x="4750219" y="206730"/>
                <a:ext cx="6867742" cy="6444540"/>
                <a:chOff x="4750219" y="206730"/>
                <a:chExt cx="6867742" cy="6444540"/>
              </a:xfrm>
            </p:grpSpPr>
            <p:sp>
              <p:nvSpPr>
                <p:cNvPr id="23" name="TextBox 22">
                  <a:extLst>
                    <a:ext uri="{FF2B5EF4-FFF2-40B4-BE49-F238E27FC236}">
                      <a16:creationId xmlns:a16="http://schemas.microsoft.com/office/drawing/2014/main" id="{D0117B91-525B-F8E3-61A4-58005D83ABEC}"/>
                    </a:ext>
                  </a:extLst>
                </p:cNvPr>
                <p:cNvSpPr txBox="1"/>
                <p:nvPr/>
              </p:nvSpPr>
              <p:spPr>
                <a:xfrm>
                  <a:off x="5084553" y="2493759"/>
                  <a:ext cx="3150705"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Sharing insights from the experts </a:t>
                  </a:r>
                </a:p>
              </p:txBody>
            </p:sp>
            <p:grpSp>
              <p:nvGrpSpPr>
                <p:cNvPr id="28" name="Group 27">
                  <a:extLst>
                    <a:ext uri="{FF2B5EF4-FFF2-40B4-BE49-F238E27FC236}">
                      <a16:creationId xmlns:a16="http://schemas.microsoft.com/office/drawing/2014/main" id="{FBF9C3E1-885C-C10A-4F7C-BC57AD6B8992}"/>
                    </a:ext>
                  </a:extLst>
                </p:cNvPr>
                <p:cNvGrpSpPr/>
                <p:nvPr/>
              </p:nvGrpSpPr>
              <p:grpSpPr>
                <a:xfrm>
                  <a:off x="4750219" y="206730"/>
                  <a:ext cx="6867742" cy="6444540"/>
                  <a:chOff x="7586752" y="206730"/>
                  <a:chExt cx="6867742" cy="6444540"/>
                </a:xfrm>
              </p:grpSpPr>
              <p:grpSp>
                <p:nvGrpSpPr>
                  <p:cNvPr id="26" name="Group 25">
                    <a:extLst>
                      <a:ext uri="{FF2B5EF4-FFF2-40B4-BE49-F238E27FC236}">
                        <a16:creationId xmlns:a16="http://schemas.microsoft.com/office/drawing/2014/main" id="{C00B749D-DDEC-E322-F08A-35546ED0BFA5}"/>
                      </a:ext>
                    </a:extLst>
                  </p:cNvPr>
                  <p:cNvGrpSpPr/>
                  <p:nvPr/>
                </p:nvGrpSpPr>
                <p:grpSpPr>
                  <a:xfrm>
                    <a:off x="7586752" y="206730"/>
                    <a:ext cx="6867742" cy="6444540"/>
                    <a:chOff x="6878994" y="206730"/>
                    <a:chExt cx="6867742" cy="6444540"/>
                  </a:xfrm>
                </p:grpSpPr>
                <p:grpSp>
                  <p:nvGrpSpPr>
                    <p:cNvPr id="25" name="Group 24">
                      <a:extLst>
                        <a:ext uri="{FF2B5EF4-FFF2-40B4-BE49-F238E27FC236}">
                          <a16:creationId xmlns:a16="http://schemas.microsoft.com/office/drawing/2014/main" id="{D50E862D-3D9D-F5BC-3130-C4318840DAB6}"/>
                        </a:ext>
                      </a:extLst>
                    </p:cNvPr>
                    <p:cNvGrpSpPr/>
                    <p:nvPr/>
                  </p:nvGrpSpPr>
                  <p:grpSpPr>
                    <a:xfrm>
                      <a:off x="6878994" y="206730"/>
                      <a:ext cx="6867742" cy="6444540"/>
                      <a:chOff x="6878994" y="206730"/>
                      <a:chExt cx="6867742" cy="6444540"/>
                    </a:xfrm>
                  </p:grpSpPr>
                  <p:grpSp>
                    <p:nvGrpSpPr>
                      <p:cNvPr id="24" name="Group 23">
                        <a:extLst>
                          <a:ext uri="{FF2B5EF4-FFF2-40B4-BE49-F238E27FC236}">
                            <a16:creationId xmlns:a16="http://schemas.microsoft.com/office/drawing/2014/main" id="{1BAB2C14-359A-8258-094F-43E5AC85999F}"/>
                          </a:ext>
                        </a:extLst>
                      </p:cNvPr>
                      <p:cNvGrpSpPr/>
                      <p:nvPr/>
                    </p:nvGrpSpPr>
                    <p:grpSpPr>
                      <a:xfrm>
                        <a:off x="6878994" y="206730"/>
                        <a:ext cx="6867742" cy="6444540"/>
                        <a:chOff x="6878994" y="206730"/>
                        <a:chExt cx="6867742" cy="6444540"/>
                      </a:xfrm>
                    </p:grpSpPr>
                    <p:grpSp>
                      <p:nvGrpSpPr>
                        <p:cNvPr id="5" name="Group 4">
                          <a:extLst>
                            <a:ext uri="{FF2B5EF4-FFF2-40B4-BE49-F238E27FC236}">
                              <a16:creationId xmlns:a16="http://schemas.microsoft.com/office/drawing/2014/main" id="{1F1FC51B-EC07-5F1D-C4FF-257BEED57FA4}"/>
                            </a:ext>
                          </a:extLst>
                        </p:cNvPr>
                        <p:cNvGrpSpPr/>
                        <p:nvPr/>
                      </p:nvGrpSpPr>
                      <p:grpSpPr>
                        <a:xfrm>
                          <a:off x="6878994" y="206730"/>
                          <a:ext cx="6867742" cy="6444540"/>
                          <a:chOff x="4626944" y="216872"/>
                          <a:chExt cx="6867742" cy="6444540"/>
                        </a:xfrm>
                      </p:grpSpPr>
                      <p:grpSp>
                        <p:nvGrpSpPr>
                          <p:cNvPr id="4" name="Group 3">
                            <a:extLst>
                              <a:ext uri="{FF2B5EF4-FFF2-40B4-BE49-F238E27FC236}">
                                <a16:creationId xmlns:a16="http://schemas.microsoft.com/office/drawing/2014/main" id="{F8AD5661-8DBE-44CA-9363-8EF7F5F95207}"/>
                              </a:ext>
                            </a:extLst>
                          </p:cNvPr>
                          <p:cNvGrpSpPr/>
                          <p:nvPr/>
                        </p:nvGrpSpPr>
                        <p:grpSpPr>
                          <a:xfrm>
                            <a:off x="4626944" y="216872"/>
                            <a:ext cx="6867742" cy="6444540"/>
                            <a:chOff x="4822955" y="192058"/>
                            <a:chExt cx="6867742" cy="6444540"/>
                          </a:xfrm>
                        </p:grpSpPr>
                        <p:grpSp>
                          <p:nvGrpSpPr>
                            <p:cNvPr id="38" name="Group 37">
                              <a:extLst>
                                <a:ext uri="{FF2B5EF4-FFF2-40B4-BE49-F238E27FC236}">
                                  <a16:creationId xmlns:a16="http://schemas.microsoft.com/office/drawing/2014/main" id="{01359F62-DDC1-30F4-2888-8B2FDA800D9D}"/>
                                </a:ext>
                              </a:extLst>
                            </p:cNvPr>
                            <p:cNvGrpSpPr/>
                            <p:nvPr/>
                          </p:nvGrpSpPr>
                          <p:grpSpPr>
                            <a:xfrm>
                              <a:off x="4822955" y="192058"/>
                              <a:ext cx="6867742" cy="6444540"/>
                              <a:chOff x="4822955" y="196759"/>
                              <a:chExt cx="6867742" cy="6444540"/>
                            </a:xfrm>
                          </p:grpSpPr>
                          <p:sp>
                            <p:nvSpPr>
                              <p:cNvPr id="6" name="Freeform: Shape 5">
                                <a:extLst>
                                  <a:ext uri="{FF2B5EF4-FFF2-40B4-BE49-F238E27FC236}">
                                    <a16:creationId xmlns:a16="http://schemas.microsoft.com/office/drawing/2014/main" id="{9EABAF6E-2383-846E-9DA3-14722C51CC4A}"/>
                                  </a:ext>
                                </a:extLst>
                              </p:cNvPr>
                              <p:cNvSpPr/>
                              <p:nvPr/>
                            </p:nvSpPr>
                            <p:spPr>
                              <a:xfrm>
                                <a:off x="4822955" y="196759"/>
                                <a:ext cx="6666833" cy="431730"/>
                              </a:xfrm>
                              <a:custGeom>
                                <a:avLst/>
                                <a:gdLst>
                                  <a:gd name="connsiteX0" fmla="*/ 0 w 6666833"/>
                                  <a:gd name="connsiteY0" fmla="*/ 71956 h 431730"/>
                                  <a:gd name="connsiteX1" fmla="*/ 71956 w 6666833"/>
                                  <a:gd name="connsiteY1" fmla="*/ 0 h 431730"/>
                                  <a:gd name="connsiteX2" fmla="*/ 6594877 w 6666833"/>
                                  <a:gd name="connsiteY2" fmla="*/ 0 h 431730"/>
                                  <a:gd name="connsiteX3" fmla="*/ 6666833 w 6666833"/>
                                  <a:gd name="connsiteY3" fmla="*/ 71956 h 431730"/>
                                  <a:gd name="connsiteX4" fmla="*/ 6666833 w 6666833"/>
                                  <a:gd name="connsiteY4" fmla="*/ 359774 h 431730"/>
                                  <a:gd name="connsiteX5" fmla="*/ 6594877 w 6666833"/>
                                  <a:gd name="connsiteY5" fmla="*/ 431730 h 431730"/>
                                  <a:gd name="connsiteX6" fmla="*/ 71956 w 6666833"/>
                                  <a:gd name="connsiteY6" fmla="*/ 431730 h 431730"/>
                                  <a:gd name="connsiteX7" fmla="*/ 0 w 6666833"/>
                                  <a:gd name="connsiteY7" fmla="*/ 359774 h 431730"/>
                                  <a:gd name="connsiteX8" fmla="*/ 0 w 6666833"/>
                                  <a:gd name="connsiteY8" fmla="*/ 71956 h 4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31730">
                                    <a:moveTo>
                                      <a:pt x="0" y="71956"/>
                                    </a:moveTo>
                                    <a:cubicBezTo>
                                      <a:pt x="0" y="32216"/>
                                      <a:pt x="32216" y="0"/>
                                      <a:pt x="71956" y="0"/>
                                    </a:cubicBezTo>
                                    <a:lnTo>
                                      <a:pt x="6594877" y="0"/>
                                    </a:lnTo>
                                    <a:cubicBezTo>
                                      <a:pt x="6634617" y="0"/>
                                      <a:pt x="6666833" y="32216"/>
                                      <a:pt x="6666833" y="71956"/>
                                    </a:cubicBezTo>
                                    <a:lnTo>
                                      <a:pt x="6666833" y="359774"/>
                                    </a:lnTo>
                                    <a:cubicBezTo>
                                      <a:pt x="6666833" y="399514"/>
                                      <a:pt x="6634617" y="431730"/>
                                      <a:pt x="6594877" y="431730"/>
                                    </a:cubicBezTo>
                                    <a:lnTo>
                                      <a:pt x="71956" y="431730"/>
                                    </a:lnTo>
                                    <a:cubicBezTo>
                                      <a:pt x="32216" y="431730"/>
                                      <a:pt x="0" y="399514"/>
                                      <a:pt x="0" y="359774"/>
                                    </a:cubicBezTo>
                                    <a:lnTo>
                                      <a:pt x="0" y="71956"/>
                                    </a:lnTo>
                                    <a:close/>
                                  </a:path>
                                </a:pathLst>
                              </a:cu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89655" tIns="89655" rIns="89655" bIns="89655" numCol="1" spcCol="1270" anchor="ctr" anchorCtr="0">
                                <a:noAutofit/>
                              </a:bodyPr>
                              <a:lstStyle/>
                              <a:p>
                                <a:pPr marL="0" lvl="0" indent="0" algn="l" defTabSz="800100">
                                  <a:lnSpc>
                                    <a:spcPct val="90000"/>
                                  </a:lnSpc>
                                  <a:spcBef>
                                    <a:spcPct val="0"/>
                                  </a:spcBef>
                                  <a:spcAft>
                                    <a:spcPct val="35000"/>
                                  </a:spcAft>
                                  <a:buNone/>
                                </a:pPr>
                                <a:r>
                                  <a:rPr lang="en-GB" sz="1800" kern="1200" dirty="0"/>
                                  <a:t>	Fundamentals</a:t>
                                </a:r>
                                <a:endParaRPr lang="en-US" sz="1800" kern="1200" dirty="0"/>
                              </a:p>
                            </p:txBody>
                          </p:sp>
                          <p:sp>
                            <p:nvSpPr>
                              <p:cNvPr id="7" name="Freeform: Shape 6">
                                <a:extLst>
                                  <a:ext uri="{FF2B5EF4-FFF2-40B4-BE49-F238E27FC236}">
                                    <a16:creationId xmlns:a16="http://schemas.microsoft.com/office/drawing/2014/main" id="{F153BCA3-D140-98C6-859E-C0460947040D}"/>
                                  </a:ext>
                                </a:extLst>
                              </p:cNvPr>
                              <p:cNvSpPr/>
                              <p:nvPr/>
                            </p:nvSpPr>
                            <p:spPr>
                              <a:xfrm>
                                <a:off x="4828210" y="930387"/>
                                <a:ext cx="6666833" cy="431730"/>
                              </a:xfrm>
                              <a:custGeom>
                                <a:avLst/>
                                <a:gdLst>
                                  <a:gd name="connsiteX0" fmla="*/ 0 w 6666833"/>
                                  <a:gd name="connsiteY0" fmla="*/ 71956 h 431730"/>
                                  <a:gd name="connsiteX1" fmla="*/ 71956 w 6666833"/>
                                  <a:gd name="connsiteY1" fmla="*/ 0 h 431730"/>
                                  <a:gd name="connsiteX2" fmla="*/ 6594877 w 6666833"/>
                                  <a:gd name="connsiteY2" fmla="*/ 0 h 431730"/>
                                  <a:gd name="connsiteX3" fmla="*/ 6666833 w 6666833"/>
                                  <a:gd name="connsiteY3" fmla="*/ 71956 h 431730"/>
                                  <a:gd name="connsiteX4" fmla="*/ 6666833 w 6666833"/>
                                  <a:gd name="connsiteY4" fmla="*/ 359774 h 431730"/>
                                  <a:gd name="connsiteX5" fmla="*/ 6594877 w 6666833"/>
                                  <a:gd name="connsiteY5" fmla="*/ 431730 h 431730"/>
                                  <a:gd name="connsiteX6" fmla="*/ 71956 w 6666833"/>
                                  <a:gd name="connsiteY6" fmla="*/ 431730 h 431730"/>
                                  <a:gd name="connsiteX7" fmla="*/ 0 w 6666833"/>
                                  <a:gd name="connsiteY7" fmla="*/ 359774 h 431730"/>
                                  <a:gd name="connsiteX8" fmla="*/ 0 w 6666833"/>
                                  <a:gd name="connsiteY8" fmla="*/ 71956 h 4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31730">
                                    <a:moveTo>
                                      <a:pt x="0" y="71956"/>
                                    </a:moveTo>
                                    <a:cubicBezTo>
                                      <a:pt x="0" y="32216"/>
                                      <a:pt x="32216" y="0"/>
                                      <a:pt x="71956" y="0"/>
                                    </a:cubicBezTo>
                                    <a:lnTo>
                                      <a:pt x="6594877" y="0"/>
                                    </a:lnTo>
                                    <a:cubicBezTo>
                                      <a:pt x="6634617" y="0"/>
                                      <a:pt x="6666833" y="32216"/>
                                      <a:pt x="6666833" y="71956"/>
                                    </a:cubicBezTo>
                                    <a:lnTo>
                                      <a:pt x="6666833" y="359774"/>
                                    </a:lnTo>
                                    <a:cubicBezTo>
                                      <a:pt x="6666833" y="399514"/>
                                      <a:pt x="6634617" y="431730"/>
                                      <a:pt x="6594877" y="431730"/>
                                    </a:cubicBezTo>
                                    <a:lnTo>
                                      <a:pt x="71956" y="431730"/>
                                    </a:lnTo>
                                    <a:cubicBezTo>
                                      <a:pt x="32216" y="431730"/>
                                      <a:pt x="0" y="399514"/>
                                      <a:pt x="0" y="359774"/>
                                    </a:cubicBezTo>
                                    <a:lnTo>
                                      <a:pt x="0" y="71956"/>
                                    </a:lnTo>
                                    <a:close/>
                                  </a:path>
                                </a:pathLst>
                              </a:custGeom>
                              <a:solidFill>
                                <a:srgbClr val="FFC00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89655" tIns="89655" rIns="89655" bIns="89655" numCol="1" spcCol="1270" anchor="ctr" anchorCtr="0">
                                <a:noAutofit/>
                              </a:bodyPr>
                              <a:lstStyle/>
                              <a:p>
                                <a:pPr marL="0" lvl="0" indent="0" algn="l" defTabSz="800100">
                                  <a:lnSpc>
                                    <a:spcPct val="90000"/>
                                  </a:lnSpc>
                                  <a:spcBef>
                                    <a:spcPct val="0"/>
                                  </a:spcBef>
                                  <a:spcAft>
                                    <a:spcPct val="35000"/>
                                  </a:spcAft>
                                  <a:buNone/>
                                </a:pPr>
                                <a:r>
                                  <a:rPr lang="en-US" sz="1800" kern="1200" dirty="0"/>
                                  <a:t>	Defining roles</a:t>
                                </a:r>
                              </a:p>
                            </p:txBody>
                          </p:sp>
                          <p:sp>
                            <p:nvSpPr>
                              <p:cNvPr id="8" name="Freeform: Shape 7">
                                <a:extLst>
                                  <a:ext uri="{FF2B5EF4-FFF2-40B4-BE49-F238E27FC236}">
                                    <a16:creationId xmlns:a16="http://schemas.microsoft.com/office/drawing/2014/main" id="{A700F396-6596-77B1-7D83-559EAAFCAFAA}"/>
                                  </a:ext>
                                </a:extLst>
                              </p:cNvPr>
                              <p:cNvSpPr/>
                              <p:nvPr/>
                            </p:nvSpPr>
                            <p:spPr>
                              <a:xfrm>
                                <a:off x="4858345" y="1501318"/>
                                <a:ext cx="6666833" cy="298080"/>
                              </a:xfrm>
                              <a:custGeom>
                                <a:avLst/>
                                <a:gdLst>
                                  <a:gd name="connsiteX0" fmla="*/ 0 w 6666833"/>
                                  <a:gd name="connsiteY0" fmla="*/ 0 h 298080"/>
                                  <a:gd name="connsiteX1" fmla="*/ 6666833 w 6666833"/>
                                  <a:gd name="connsiteY1" fmla="*/ 0 h 298080"/>
                                  <a:gd name="connsiteX2" fmla="*/ 6666833 w 6666833"/>
                                  <a:gd name="connsiteY2" fmla="*/ 298080 h 298080"/>
                                  <a:gd name="connsiteX3" fmla="*/ 0 w 6666833"/>
                                  <a:gd name="connsiteY3" fmla="*/ 298080 h 298080"/>
                                  <a:gd name="connsiteX4" fmla="*/ 0 w 6666833"/>
                                  <a:gd name="connsiteY4" fmla="*/ 0 h 29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298080">
                                    <a:moveTo>
                                      <a:pt x="0" y="0"/>
                                    </a:moveTo>
                                    <a:lnTo>
                                      <a:pt x="6666833" y="0"/>
                                    </a:lnTo>
                                    <a:lnTo>
                                      <a:pt x="6666833" y="298080"/>
                                    </a:lnTo>
                                    <a:lnTo>
                                      <a:pt x="0" y="298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p:txBody>
                          </p:sp>
                          <p:sp>
                            <p:nvSpPr>
                              <p:cNvPr id="10" name="Freeform: Shape 9">
                                <a:extLst>
                                  <a:ext uri="{FF2B5EF4-FFF2-40B4-BE49-F238E27FC236}">
                                    <a16:creationId xmlns:a16="http://schemas.microsoft.com/office/drawing/2014/main" id="{75100200-092A-EBD9-6BE8-FFBB1CD091C3}"/>
                                  </a:ext>
                                </a:extLst>
                              </p:cNvPr>
                              <p:cNvSpPr/>
                              <p:nvPr/>
                            </p:nvSpPr>
                            <p:spPr>
                              <a:xfrm>
                                <a:off x="4852787" y="2088874"/>
                                <a:ext cx="6666833" cy="431730"/>
                              </a:xfrm>
                              <a:custGeom>
                                <a:avLst/>
                                <a:gdLst>
                                  <a:gd name="connsiteX0" fmla="*/ 0 w 6666833"/>
                                  <a:gd name="connsiteY0" fmla="*/ 71956 h 431730"/>
                                  <a:gd name="connsiteX1" fmla="*/ 71956 w 6666833"/>
                                  <a:gd name="connsiteY1" fmla="*/ 0 h 431730"/>
                                  <a:gd name="connsiteX2" fmla="*/ 6594877 w 6666833"/>
                                  <a:gd name="connsiteY2" fmla="*/ 0 h 431730"/>
                                  <a:gd name="connsiteX3" fmla="*/ 6666833 w 6666833"/>
                                  <a:gd name="connsiteY3" fmla="*/ 71956 h 431730"/>
                                  <a:gd name="connsiteX4" fmla="*/ 6666833 w 6666833"/>
                                  <a:gd name="connsiteY4" fmla="*/ 359774 h 431730"/>
                                  <a:gd name="connsiteX5" fmla="*/ 6594877 w 6666833"/>
                                  <a:gd name="connsiteY5" fmla="*/ 431730 h 431730"/>
                                  <a:gd name="connsiteX6" fmla="*/ 71956 w 6666833"/>
                                  <a:gd name="connsiteY6" fmla="*/ 431730 h 431730"/>
                                  <a:gd name="connsiteX7" fmla="*/ 0 w 6666833"/>
                                  <a:gd name="connsiteY7" fmla="*/ 359774 h 431730"/>
                                  <a:gd name="connsiteX8" fmla="*/ 0 w 6666833"/>
                                  <a:gd name="connsiteY8" fmla="*/ 71956 h 4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31730">
                                    <a:moveTo>
                                      <a:pt x="0" y="71956"/>
                                    </a:moveTo>
                                    <a:cubicBezTo>
                                      <a:pt x="0" y="32216"/>
                                      <a:pt x="32216" y="0"/>
                                      <a:pt x="71956" y="0"/>
                                    </a:cubicBezTo>
                                    <a:lnTo>
                                      <a:pt x="6594877" y="0"/>
                                    </a:lnTo>
                                    <a:cubicBezTo>
                                      <a:pt x="6634617" y="0"/>
                                      <a:pt x="6666833" y="32216"/>
                                      <a:pt x="6666833" y="71956"/>
                                    </a:cubicBezTo>
                                    <a:lnTo>
                                      <a:pt x="6666833" y="359774"/>
                                    </a:lnTo>
                                    <a:cubicBezTo>
                                      <a:pt x="6666833" y="399514"/>
                                      <a:pt x="6634617" y="431730"/>
                                      <a:pt x="6594877" y="431730"/>
                                    </a:cubicBezTo>
                                    <a:lnTo>
                                      <a:pt x="71956" y="431730"/>
                                    </a:lnTo>
                                    <a:cubicBezTo>
                                      <a:pt x="32216" y="431730"/>
                                      <a:pt x="0" y="399514"/>
                                      <a:pt x="0" y="359774"/>
                                    </a:cubicBezTo>
                                    <a:lnTo>
                                      <a:pt x="0" y="71956"/>
                                    </a:lnTo>
                                    <a:close/>
                                  </a:path>
                                </a:pathLst>
                              </a:custGeom>
                              <a:solidFill>
                                <a:srgbClr val="FFC000">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89655" tIns="89655" rIns="89655" bIns="89655" numCol="1" spcCol="1270" anchor="ctr" anchorCtr="0">
                                <a:noAutofit/>
                              </a:bodyPr>
                              <a:lstStyle/>
                              <a:p>
                                <a:pPr marL="0" lvl="0" indent="0" algn="l" defTabSz="800100">
                                  <a:lnSpc>
                                    <a:spcPct val="90000"/>
                                  </a:lnSpc>
                                  <a:spcBef>
                                    <a:spcPct val="0"/>
                                  </a:spcBef>
                                  <a:spcAft>
                                    <a:spcPct val="35000"/>
                                  </a:spcAft>
                                  <a:buNone/>
                                </a:pPr>
                                <a:r>
                                  <a:rPr lang="en-US" sz="1800" kern="1200" dirty="0"/>
                                  <a:t>	Practical experience</a:t>
                                </a:r>
                              </a:p>
                            </p:txBody>
                          </p:sp>
                          <p:sp>
                            <p:nvSpPr>
                              <p:cNvPr id="12" name="Freeform: Shape 11">
                                <a:extLst>
                                  <a:ext uri="{FF2B5EF4-FFF2-40B4-BE49-F238E27FC236}">
                                    <a16:creationId xmlns:a16="http://schemas.microsoft.com/office/drawing/2014/main" id="{C4ED07A9-2194-2B93-1FC6-8DE2F7BC19F8}"/>
                                  </a:ext>
                                </a:extLst>
                              </p:cNvPr>
                              <p:cNvSpPr/>
                              <p:nvPr/>
                            </p:nvSpPr>
                            <p:spPr>
                              <a:xfrm>
                                <a:off x="4852787" y="2793995"/>
                                <a:ext cx="6666833" cy="431730"/>
                              </a:xfrm>
                              <a:custGeom>
                                <a:avLst/>
                                <a:gdLst>
                                  <a:gd name="connsiteX0" fmla="*/ 0 w 6666833"/>
                                  <a:gd name="connsiteY0" fmla="*/ 71956 h 431730"/>
                                  <a:gd name="connsiteX1" fmla="*/ 71956 w 6666833"/>
                                  <a:gd name="connsiteY1" fmla="*/ 0 h 431730"/>
                                  <a:gd name="connsiteX2" fmla="*/ 6594877 w 6666833"/>
                                  <a:gd name="connsiteY2" fmla="*/ 0 h 431730"/>
                                  <a:gd name="connsiteX3" fmla="*/ 6666833 w 6666833"/>
                                  <a:gd name="connsiteY3" fmla="*/ 71956 h 431730"/>
                                  <a:gd name="connsiteX4" fmla="*/ 6666833 w 6666833"/>
                                  <a:gd name="connsiteY4" fmla="*/ 359774 h 431730"/>
                                  <a:gd name="connsiteX5" fmla="*/ 6594877 w 6666833"/>
                                  <a:gd name="connsiteY5" fmla="*/ 431730 h 431730"/>
                                  <a:gd name="connsiteX6" fmla="*/ 71956 w 6666833"/>
                                  <a:gd name="connsiteY6" fmla="*/ 431730 h 431730"/>
                                  <a:gd name="connsiteX7" fmla="*/ 0 w 6666833"/>
                                  <a:gd name="connsiteY7" fmla="*/ 359774 h 431730"/>
                                  <a:gd name="connsiteX8" fmla="*/ 0 w 6666833"/>
                                  <a:gd name="connsiteY8" fmla="*/ 71956 h 4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31730">
                                    <a:moveTo>
                                      <a:pt x="0" y="71956"/>
                                    </a:moveTo>
                                    <a:cubicBezTo>
                                      <a:pt x="0" y="32216"/>
                                      <a:pt x="32216" y="0"/>
                                      <a:pt x="71956" y="0"/>
                                    </a:cubicBezTo>
                                    <a:lnTo>
                                      <a:pt x="6594877" y="0"/>
                                    </a:lnTo>
                                    <a:cubicBezTo>
                                      <a:pt x="6634617" y="0"/>
                                      <a:pt x="6666833" y="32216"/>
                                      <a:pt x="6666833" y="71956"/>
                                    </a:cubicBezTo>
                                    <a:lnTo>
                                      <a:pt x="6666833" y="359774"/>
                                    </a:lnTo>
                                    <a:cubicBezTo>
                                      <a:pt x="6666833" y="399514"/>
                                      <a:pt x="6634617" y="431730"/>
                                      <a:pt x="6594877" y="431730"/>
                                    </a:cubicBezTo>
                                    <a:lnTo>
                                      <a:pt x="71956" y="431730"/>
                                    </a:lnTo>
                                    <a:cubicBezTo>
                                      <a:pt x="32216" y="431730"/>
                                      <a:pt x="0" y="399514"/>
                                      <a:pt x="0" y="359774"/>
                                    </a:cubicBezTo>
                                    <a:lnTo>
                                      <a:pt x="0" y="71956"/>
                                    </a:lnTo>
                                    <a:close/>
                                  </a:path>
                                </a:pathLst>
                              </a:custGeom>
                              <a:solidFill>
                                <a:srgbClr val="FFC000">
                                  <a:alpha val="7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89655" tIns="89655" rIns="89655" bIns="89655" numCol="1" spcCol="1270" anchor="ctr" anchorCtr="0">
                                <a:noAutofit/>
                              </a:bodyPr>
                              <a:lstStyle/>
                              <a:p>
                                <a:pPr marL="0" lvl="0" indent="0" algn="l" defTabSz="800100">
                                  <a:lnSpc>
                                    <a:spcPct val="90000"/>
                                  </a:lnSpc>
                                  <a:spcBef>
                                    <a:spcPct val="0"/>
                                  </a:spcBef>
                                  <a:spcAft>
                                    <a:spcPct val="35000"/>
                                  </a:spcAft>
                                  <a:buNone/>
                                </a:pPr>
                                <a:r>
                                  <a:rPr lang="en-US" sz="1800" kern="1200" dirty="0"/>
                                  <a:t>	Team building </a:t>
                                </a:r>
                                <a:r>
                                  <a:rPr lang="en-US" dirty="0"/>
                                  <a:t>t</a:t>
                                </a:r>
                                <a:r>
                                  <a:rPr lang="en-US" sz="1800" kern="1200" dirty="0"/>
                                  <a:t>echniques</a:t>
                                </a:r>
                              </a:p>
                            </p:txBody>
                          </p:sp>
                          <p:sp>
                            <p:nvSpPr>
                              <p:cNvPr id="14" name="Freeform: Shape 13">
                                <a:extLst>
                                  <a:ext uri="{FF2B5EF4-FFF2-40B4-BE49-F238E27FC236}">
                                    <a16:creationId xmlns:a16="http://schemas.microsoft.com/office/drawing/2014/main" id="{0141B586-499F-9B0A-E397-7980E109ECF0}"/>
                                  </a:ext>
                                </a:extLst>
                              </p:cNvPr>
                              <p:cNvSpPr/>
                              <p:nvPr/>
                            </p:nvSpPr>
                            <p:spPr>
                              <a:xfrm>
                                <a:off x="5023864" y="3234370"/>
                                <a:ext cx="6666833" cy="1229580"/>
                              </a:xfrm>
                              <a:custGeom>
                                <a:avLst/>
                                <a:gdLst>
                                  <a:gd name="connsiteX0" fmla="*/ 0 w 6666833"/>
                                  <a:gd name="connsiteY0" fmla="*/ 0 h 1229580"/>
                                  <a:gd name="connsiteX1" fmla="*/ 6666833 w 6666833"/>
                                  <a:gd name="connsiteY1" fmla="*/ 0 h 1229580"/>
                                  <a:gd name="connsiteX2" fmla="*/ 6666833 w 6666833"/>
                                  <a:gd name="connsiteY2" fmla="*/ 1229580 h 1229580"/>
                                  <a:gd name="connsiteX3" fmla="*/ 0 w 6666833"/>
                                  <a:gd name="connsiteY3" fmla="*/ 1229580 h 1229580"/>
                                  <a:gd name="connsiteX4" fmla="*/ 0 w 6666833"/>
                                  <a:gd name="connsiteY4" fmla="*/ 0 h 122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1229580">
                                    <a:moveTo>
                                      <a:pt x="0" y="0"/>
                                    </a:moveTo>
                                    <a:lnTo>
                                      <a:pt x="6666833" y="0"/>
                                    </a:lnTo>
                                    <a:lnTo>
                                      <a:pt x="6666833" y="1229580"/>
                                    </a:lnTo>
                                    <a:lnTo>
                                      <a:pt x="0" y="12295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2860" rIns="128016" bIns="22860" numCol="1" spcCol="1270" anchor="t" anchorCtr="0">
                                <a:noAutofit/>
                              </a:bodyPr>
                              <a:lstStyle/>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Aligning around goals</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Minimising ambiguity</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Developing inter-personal skills</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Problem solving</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Defusing tensions </a:t>
                                </a:r>
                              </a:p>
                            </p:txBody>
                          </p:sp>
                          <p:sp>
                            <p:nvSpPr>
                              <p:cNvPr id="16" name="Freeform: Shape 15">
                                <a:extLst>
                                  <a:ext uri="{FF2B5EF4-FFF2-40B4-BE49-F238E27FC236}">
                                    <a16:creationId xmlns:a16="http://schemas.microsoft.com/office/drawing/2014/main" id="{5F241FCC-3032-A35F-9826-4F67480D1F94}"/>
                                  </a:ext>
                                </a:extLst>
                              </p:cNvPr>
                              <p:cNvSpPr/>
                              <p:nvPr/>
                            </p:nvSpPr>
                            <p:spPr>
                              <a:xfrm>
                                <a:off x="4852787" y="4450475"/>
                                <a:ext cx="6666833" cy="431730"/>
                              </a:xfrm>
                              <a:custGeom>
                                <a:avLst/>
                                <a:gdLst>
                                  <a:gd name="connsiteX0" fmla="*/ 0 w 6666833"/>
                                  <a:gd name="connsiteY0" fmla="*/ 71956 h 431730"/>
                                  <a:gd name="connsiteX1" fmla="*/ 71956 w 6666833"/>
                                  <a:gd name="connsiteY1" fmla="*/ 0 h 431730"/>
                                  <a:gd name="connsiteX2" fmla="*/ 6594877 w 6666833"/>
                                  <a:gd name="connsiteY2" fmla="*/ 0 h 431730"/>
                                  <a:gd name="connsiteX3" fmla="*/ 6666833 w 6666833"/>
                                  <a:gd name="connsiteY3" fmla="*/ 71956 h 431730"/>
                                  <a:gd name="connsiteX4" fmla="*/ 6666833 w 6666833"/>
                                  <a:gd name="connsiteY4" fmla="*/ 359774 h 431730"/>
                                  <a:gd name="connsiteX5" fmla="*/ 6594877 w 6666833"/>
                                  <a:gd name="connsiteY5" fmla="*/ 431730 h 431730"/>
                                  <a:gd name="connsiteX6" fmla="*/ 71956 w 6666833"/>
                                  <a:gd name="connsiteY6" fmla="*/ 431730 h 431730"/>
                                  <a:gd name="connsiteX7" fmla="*/ 0 w 6666833"/>
                                  <a:gd name="connsiteY7" fmla="*/ 359774 h 431730"/>
                                  <a:gd name="connsiteX8" fmla="*/ 0 w 6666833"/>
                                  <a:gd name="connsiteY8" fmla="*/ 71956 h 4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31730">
                                    <a:moveTo>
                                      <a:pt x="0" y="71956"/>
                                    </a:moveTo>
                                    <a:cubicBezTo>
                                      <a:pt x="0" y="32216"/>
                                      <a:pt x="32216" y="0"/>
                                      <a:pt x="71956" y="0"/>
                                    </a:cubicBezTo>
                                    <a:lnTo>
                                      <a:pt x="6594877" y="0"/>
                                    </a:lnTo>
                                    <a:cubicBezTo>
                                      <a:pt x="6634617" y="0"/>
                                      <a:pt x="6666833" y="32216"/>
                                      <a:pt x="6666833" y="71956"/>
                                    </a:cubicBezTo>
                                    <a:lnTo>
                                      <a:pt x="6666833" y="359774"/>
                                    </a:lnTo>
                                    <a:cubicBezTo>
                                      <a:pt x="6666833" y="399514"/>
                                      <a:pt x="6634617" y="431730"/>
                                      <a:pt x="6594877" y="431730"/>
                                    </a:cubicBezTo>
                                    <a:lnTo>
                                      <a:pt x="71956" y="431730"/>
                                    </a:lnTo>
                                    <a:cubicBezTo>
                                      <a:pt x="32216" y="431730"/>
                                      <a:pt x="0" y="399514"/>
                                      <a:pt x="0" y="359774"/>
                                    </a:cubicBezTo>
                                    <a:lnTo>
                                      <a:pt x="0" y="71956"/>
                                    </a:lnTo>
                                    <a:close/>
                                  </a:path>
                                </a:pathLst>
                              </a:custGeom>
                              <a:solidFill>
                                <a:srgbClr val="FFC000">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89655" tIns="89655" rIns="89655" bIns="89655" numCol="1" spcCol="1270" anchor="ctr" anchorCtr="0">
                                <a:noAutofit/>
                              </a:bodyPr>
                              <a:lstStyle/>
                              <a:p>
                                <a:pPr marL="0" lvl="0" indent="0" algn="l" defTabSz="800100">
                                  <a:lnSpc>
                                    <a:spcPct val="90000"/>
                                  </a:lnSpc>
                                  <a:spcBef>
                                    <a:spcPct val="0"/>
                                  </a:spcBef>
                                  <a:spcAft>
                                    <a:spcPct val="35000"/>
                                  </a:spcAft>
                                  <a:buNone/>
                                </a:pPr>
                                <a:r>
                                  <a:rPr lang="en-US" sz="1800" kern="1200" dirty="0"/>
                                  <a:t>	Common challenges</a:t>
                                </a:r>
                              </a:p>
                            </p:txBody>
                          </p:sp>
                          <p:sp>
                            <p:nvSpPr>
                              <p:cNvPr id="18" name="Freeform: Shape 17">
                                <a:extLst>
                                  <a:ext uri="{FF2B5EF4-FFF2-40B4-BE49-F238E27FC236}">
                                    <a16:creationId xmlns:a16="http://schemas.microsoft.com/office/drawing/2014/main" id="{1C9467AB-2312-367F-9949-CDC7D0F8E20E}"/>
                                  </a:ext>
                                </a:extLst>
                              </p:cNvPr>
                              <p:cNvSpPr/>
                              <p:nvPr/>
                            </p:nvSpPr>
                            <p:spPr>
                              <a:xfrm>
                                <a:off x="5008837" y="4926160"/>
                                <a:ext cx="6666833" cy="726570"/>
                              </a:xfrm>
                              <a:custGeom>
                                <a:avLst/>
                                <a:gdLst>
                                  <a:gd name="connsiteX0" fmla="*/ 0 w 6666833"/>
                                  <a:gd name="connsiteY0" fmla="*/ 0 h 726570"/>
                                  <a:gd name="connsiteX1" fmla="*/ 6666833 w 6666833"/>
                                  <a:gd name="connsiteY1" fmla="*/ 0 h 726570"/>
                                  <a:gd name="connsiteX2" fmla="*/ 6666833 w 6666833"/>
                                  <a:gd name="connsiteY2" fmla="*/ 726570 h 726570"/>
                                  <a:gd name="connsiteX3" fmla="*/ 0 w 6666833"/>
                                  <a:gd name="connsiteY3" fmla="*/ 726570 h 726570"/>
                                  <a:gd name="connsiteX4" fmla="*/ 0 w 6666833"/>
                                  <a:gd name="connsiteY4" fmla="*/ 0 h 72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726570">
                                    <a:moveTo>
                                      <a:pt x="0" y="0"/>
                                    </a:moveTo>
                                    <a:lnTo>
                                      <a:pt x="6666833" y="0"/>
                                    </a:lnTo>
                                    <a:lnTo>
                                      <a:pt x="6666833" y="726570"/>
                                    </a:lnTo>
                                    <a:lnTo>
                                      <a:pt x="0" y="726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2860" rIns="128016" bIns="22860" numCol="1" spcCol="1270" anchor="t" anchorCtr="0">
                                <a:noAutofit/>
                              </a:bodyPr>
                              <a:lstStyle/>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Virtual working</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External constraints</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Workplace politics</a:t>
                                </a:r>
                              </a:p>
                            </p:txBody>
                          </p:sp>
                          <p:sp>
                            <p:nvSpPr>
                              <p:cNvPr id="20" name="Freeform: Shape 19">
                                <a:extLst>
                                  <a:ext uri="{FF2B5EF4-FFF2-40B4-BE49-F238E27FC236}">
                                    <a16:creationId xmlns:a16="http://schemas.microsoft.com/office/drawing/2014/main" id="{F24B137E-E01D-4ABA-BEF5-2368D118CAA1}"/>
                                  </a:ext>
                                </a:extLst>
                              </p:cNvPr>
                              <p:cNvSpPr/>
                              <p:nvPr/>
                            </p:nvSpPr>
                            <p:spPr>
                              <a:xfrm>
                                <a:off x="4852787" y="5688280"/>
                                <a:ext cx="6666833" cy="431730"/>
                              </a:xfrm>
                              <a:custGeom>
                                <a:avLst/>
                                <a:gdLst>
                                  <a:gd name="connsiteX0" fmla="*/ 0 w 6666833"/>
                                  <a:gd name="connsiteY0" fmla="*/ 71956 h 431730"/>
                                  <a:gd name="connsiteX1" fmla="*/ 71956 w 6666833"/>
                                  <a:gd name="connsiteY1" fmla="*/ 0 h 431730"/>
                                  <a:gd name="connsiteX2" fmla="*/ 6594877 w 6666833"/>
                                  <a:gd name="connsiteY2" fmla="*/ 0 h 431730"/>
                                  <a:gd name="connsiteX3" fmla="*/ 6666833 w 6666833"/>
                                  <a:gd name="connsiteY3" fmla="*/ 71956 h 431730"/>
                                  <a:gd name="connsiteX4" fmla="*/ 6666833 w 6666833"/>
                                  <a:gd name="connsiteY4" fmla="*/ 359774 h 431730"/>
                                  <a:gd name="connsiteX5" fmla="*/ 6594877 w 6666833"/>
                                  <a:gd name="connsiteY5" fmla="*/ 431730 h 431730"/>
                                  <a:gd name="connsiteX6" fmla="*/ 71956 w 6666833"/>
                                  <a:gd name="connsiteY6" fmla="*/ 431730 h 431730"/>
                                  <a:gd name="connsiteX7" fmla="*/ 0 w 6666833"/>
                                  <a:gd name="connsiteY7" fmla="*/ 359774 h 431730"/>
                                  <a:gd name="connsiteX8" fmla="*/ 0 w 6666833"/>
                                  <a:gd name="connsiteY8" fmla="*/ 71956 h 4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31730">
                                    <a:moveTo>
                                      <a:pt x="0" y="71956"/>
                                    </a:moveTo>
                                    <a:cubicBezTo>
                                      <a:pt x="0" y="32216"/>
                                      <a:pt x="32216" y="0"/>
                                      <a:pt x="71956" y="0"/>
                                    </a:cubicBezTo>
                                    <a:lnTo>
                                      <a:pt x="6594877" y="0"/>
                                    </a:lnTo>
                                    <a:cubicBezTo>
                                      <a:pt x="6634617" y="0"/>
                                      <a:pt x="6666833" y="32216"/>
                                      <a:pt x="6666833" y="71956"/>
                                    </a:cubicBezTo>
                                    <a:lnTo>
                                      <a:pt x="6666833" y="359774"/>
                                    </a:lnTo>
                                    <a:cubicBezTo>
                                      <a:pt x="6666833" y="399514"/>
                                      <a:pt x="6634617" y="431730"/>
                                      <a:pt x="6594877" y="431730"/>
                                    </a:cubicBezTo>
                                    <a:lnTo>
                                      <a:pt x="71956" y="431730"/>
                                    </a:lnTo>
                                    <a:cubicBezTo>
                                      <a:pt x="32216" y="431730"/>
                                      <a:pt x="0" y="399514"/>
                                      <a:pt x="0" y="359774"/>
                                    </a:cubicBezTo>
                                    <a:lnTo>
                                      <a:pt x="0" y="71956"/>
                                    </a:lnTo>
                                    <a:close/>
                                  </a:path>
                                </a:pathLst>
                              </a:custGeom>
                              <a:solidFill>
                                <a:srgbClr val="FFC000">
                                  <a:alpha val="50000"/>
                                </a:srgb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89655" tIns="89655" rIns="89655" bIns="89655" numCol="1" spcCol="1270" anchor="ctr" anchorCtr="0">
                                <a:noAutofit/>
                              </a:bodyPr>
                              <a:lstStyle/>
                              <a:p>
                                <a:pPr marL="0" lvl="0" indent="0" algn="l" defTabSz="800100">
                                  <a:lnSpc>
                                    <a:spcPct val="90000"/>
                                  </a:lnSpc>
                                  <a:spcBef>
                                    <a:spcPct val="0"/>
                                  </a:spcBef>
                                  <a:spcAft>
                                    <a:spcPct val="35000"/>
                                  </a:spcAft>
                                  <a:buNone/>
                                </a:pPr>
                                <a:r>
                                  <a:rPr lang="en-US" sz="1800" kern="1200" dirty="0"/>
                                  <a:t>	Next steps</a:t>
                                </a:r>
                              </a:p>
                            </p:txBody>
                          </p:sp>
                          <p:sp>
                            <p:nvSpPr>
                              <p:cNvPr id="21" name="Freeform: Shape 20">
                                <a:extLst>
                                  <a:ext uri="{FF2B5EF4-FFF2-40B4-BE49-F238E27FC236}">
                                    <a16:creationId xmlns:a16="http://schemas.microsoft.com/office/drawing/2014/main" id="{101C1BAD-FE9B-BCDF-DA29-C9E3ED23046A}"/>
                                  </a:ext>
                                </a:extLst>
                              </p:cNvPr>
                              <p:cNvSpPr/>
                              <p:nvPr/>
                            </p:nvSpPr>
                            <p:spPr>
                              <a:xfrm>
                                <a:off x="4977744" y="6156919"/>
                                <a:ext cx="6666833" cy="484380"/>
                              </a:xfrm>
                              <a:custGeom>
                                <a:avLst/>
                                <a:gdLst>
                                  <a:gd name="connsiteX0" fmla="*/ 0 w 6666833"/>
                                  <a:gd name="connsiteY0" fmla="*/ 0 h 484380"/>
                                  <a:gd name="connsiteX1" fmla="*/ 6666833 w 6666833"/>
                                  <a:gd name="connsiteY1" fmla="*/ 0 h 484380"/>
                                  <a:gd name="connsiteX2" fmla="*/ 6666833 w 6666833"/>
                                  <a:gd name="connsiteY2" fmla="*/ 484380 h 484380"/>
                                  <a:gd name="connsiteX3" fmla="*/ 0 w 6666833"/>
                                  <a:gd name="connsiteY3" fmla="*/ 484380 h 484380"/>
                                  <a:gd name="connsiteX4" fmla="*/ 0 w 6666833"/>
                                  <a:gd name="connsiteY4" fmla="*/ 0 h 48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484380">
                                    <a:moveTo>
                                      <a:pt x="0" y="0"/>
                                    </a:moveTo>
                                    <a:lnTo>
                                      <a:pt x="6666833" y="0"/>
                                    </a:lnTo>
                                    <a:lnTo>
                                      <a:pt x="6666833" y="484380"/>
                                    </a:lnTo>
                                    <a:lnTo>
                                      <a:pt x="0" y="484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2860" rIns="128016" bIns="22860" numCol="1" spcCol="1270" anchor="t" anchorCtr="0">
                                <a:noAutofit/>
                              </a:bodyPr>
                              <a:lstStyle/>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Links to other modules</a:t>
                                </a:r>
                              </a:p>
                              <a:p>
                                <a:pPr marL="285750" lvl="1" indent="-285750" algn="l" defTabSz="622300">
                                  <a:lnSpc>
                                    <a:spcPct val="90000"/>
                                  </a:lnSpc>
                                  <a:spcBef>
                                    <a:spcPct val="0"/>
                                  </a:spcBef>
                                  <a:spcAft>
                                    <a:spcPct val="20000"/>
                                  </a:spcAft>
                                  <a:buFont typeface="Arial" panose="020B0604020202020204" pitchFamily="34" charset="0"/>
                                  <a:buChar char="•"/>
                                </a:pPr>
                                <a:r>
                                  <a:rPr lang="en-US" sz="1400" kern="1200" dirty="0"/>
                                  <a:t>Further learning</a:t>
                                </a:r>
                              </a:p>
                            </p:txBody>
                          </p:sp>
                        </p:grpSp>
                        <p:pic>
                          <p:nvPicPr>
                            <p:cNvPr id="29" name="Graphic 28" descr="Basic Shapes with solid fill">
                              <a:extLst>
                                <a:ext uri="{FF2B5EF4-FFF2-40B4-BE49-F238E27FC236}">
                                  <a16:creationId xmlns:a16="http://schemas.microsoft.com/office/drawing/2014/main" id="{679C16E9-F0BC-C8E7-56C8-2613FF093C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23864" y="236908"/>
                              <a:ext cx="350869" cy="350869"/>
                            </a:xfrm>
                            <a:prstGeom prst="rect">
                              <a:avLst/>
                            </a:prstGeom>
                          </p:spPr>
                        </p:pic>
                      </p:grpSp>
                      <p:pic>
                        <p:nvPicPr>
                          <p:cNvPr id="27" name="Graphic 26" descr="Group with solid fill">
                            <a:extLst>
                              <a:ext uri="{FF2B5EF4-FFF2-40B4-BE49-F238E27FC236}">
                                <a16:creationId xmlns:a16="http://schemas.microsoft.com/office/drawing/2014/main" id="{F7A20327-CD75-4059-0933-22043B6512A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12380" y="987416"/>
                            <a:ext cx="381814" cy="381814"/>
                          </a:xfrm>
                          <a:prstGeom prst="rect">
                            <a:avLst/>
                          </a:prstGeom>
                        </p:spPr>
                      </p:pic>
                    </p:grpSp>
                    <p:pic>
                      <p:nvPicPr>
                        <p:cNvPr id="31" name="Graphic 30" descr="Share with solid fill">
                          <a:extLst>
                            <a:ext uri="{FF2B5EF4-FFF2-40B4-BE49-F238E27FC236}">
                              <a16:creationId xmlns:a16="http://schemas.microsoft.com/office/drawing/2014/main" id="{B5E8AD0E-8638-CA9A-E177-B81D88F5477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30684" y="2146841"/>
                          <a:ext cx="378239" cy="378239"/>
                        </a:xfrm>
                        <a:prstGeom prst="rect">
                          <a:avLst/>
                        </a:prstGeom>
                      </p:spPr>
                    </p:pic>
                  </p:grpSp>
                  <p:pic>
                    <p:nvPicPr>
                      <p:cNvPr id="33" name="Graphic 32" descr="Users with solid fill">
                        <a:extLst>
                          <a:ext uri="{FF2B5EF4-FFF2-40B4-BE49-F238E27FC236}">
                            <a16:creationId xmlns:a16="http://schemas.microsoft.com/office/drawing/2014/main" id="{3F5F80D3-926B-0890-6D98-5F08D01E59C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061777" y="2775622"/>
                        <a:ext cx="433376" cy="433376"/>
                      </a:xfrm>
                      <a:prstGeom prst="rect">
                        <a:avLst/>
                      </a:prstGeom>
                    </p:spPr>
                  </p:pic>
                </p:grpSp>
                <p:pic>
                  <p:nvPicPr>
                    <p:cNvPr id="35" name="Graphic 34" descr="Puzzle with solid fill">
                      <a:extLst>
                        <a:ext uri="{FF2B5EF4-FFF2-40B4-BE49-F238E27FC236}">
                          <a16:creationId xmlns:a16="http://schemas.microsoft.com/office/drawing/2014/main" id="{4584ABEB-FA83-3F5A-D6D9-CF2FF522521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110686" y="4499779"/>
                      <a:ext cx="335558" cy="335558"/>
                    </a:xfrm>
                    <a:prstGeom prst="rect">
                      <a:avLst/>
                    </a:prstGeom>
                  </p:spPr>
                </p:pic>
              </p:grpSp>
              <p:pic>
                <p:nvPicPr>
                  <p:cNvPr id="37" name="Graphic 36" descr="Shoe footprints with solid fill">
                    <a:extLst>
                      <a:ext uri="{FF2B5EF4-FFF2-40B4-BE49-F238E27FC236}">
                        <a16:creationId xmlns:a16="http://schemas.microsoft.com/office/drawing/2014/main" id="{0BECC09B-7C66-142C-5CBB-A7EA2505ABF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797733" y="5726925"/>
                    <a:ext cx="318948" cy="318948"/>
                  </a:xfrm>
                  <a:prstGeom prst="rect">
                    <a:avLst/>
                  </a:prstGeom>
                </p:spPr>
              </p:pic>
            </p:grpSp>
          </p:grpSp>
        </p:grpSp>
      </p:grpSp>
      <p:sp>
        <p:nvSpPr>
          <p:cNvPr id="36" name="Slide Number Placeholder 5">
            <a:extLst>
              <a:ext uri="{FF2B5EF4-FFF2-40B4-BE49-F238E27FC236}">
                <a16:creationId xmlns:a16="http://schemas.microsoft.com/office/drawing/2014/main" id="{15CC0B5A-4BCC-4945-65B8-2FFAB698E57C}"/>
              </a:ext>
            </a:extLst>
          </p:cNvPr>
          <p:cNvSpPr>
            <a:spLocks noGrp="1"/>
          </p:cNvSpPr>
          <p:nvPr>
            <p:ph type="sldNum" sz="quarter" idx="12"/>
          </p:nvPr>
        </p:nvSpPr>
        <p:spPr>
          <a:xfrm>
            <a:off x="9353550" y="6389508"/>
            <a:ext cx="2743200" cy="365125"/>
          </a:xfrm>
        </p:spPr>
        <p:txBody>
          <a:bodyPr/>
          <a:lstStyle/>
          <a:p>
            <a:fld id="{D8499F4F-3FC4-45CD-97F6-60AEA978F260}" type="slidenum">
              <a:rPr lang="en-GB" smtClean="0"/>
              <a:t>15</a:t>
            </a:fld>
            <a:endParaRPr lang="en-GB"/>
          </a:p>
        </p:txBody>
      </p:sp>
      <p:pic>
        <p:nvPicPr>
          <p:cNvPr id="39" name="Picture 38" descr="ConsultingWhere logo">
            <a:extLst>
              <a:ext uri="{FF2B5EF4-FFF2-40B4-BE49-F238E27FC236}">
                <a16:creationId xmlns:a16="http://schemas.microsoft.com/office/drawing/2014/main" id="{3AD4FB57-94BB-2E99-03ED-C85D336A51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8825" y="6288583"/>
            <a:ext cx="2065782" cy="566974"/>
          </a:xfrm>
          <a:prstGeom prst="rect">
            <a:avLst/>
          </a:prstGeom>
        </p:spPr>
      </p:pic>
    </p:spTree>
    <p:custDataLst>
      <p:tags r:id="rId1"/>
    </p:custDataLst>
    <p:extLst>
      <p:ext uri="{BB962C8B-B14F-4D97-AF65-F5344CB8AC3E}">
        <p14:creationId xmlns:p14="http://schemas.microsoft.com/office/powerpoint/2010/main" val="392007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44C1C-23C2-6664-C098-E9E867F14129}"/>
              </a:ext>
            </a:extLst>
          </p:cNvPr>
          <p:cNvSpPr>
            <a:spLocks noGrp="1"/>
          </p:cNvSpPr>
          <p:nvPr>
            <p:ph type="title"/>
          </p:nvPr>
        </p:nvSpPr>
        <p:spPr>
          <a:xfrm>
            <a:off x="541412" y="1395713"/>
            <a:ext cx="3115265" cy="2396359"/>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Module 3: Building the Business Case for Investment</a:t>
            </a:r>
          </a:p>
        </p:txBody>
      </p:sp>
      <p:sp>
        <p:nvSpPr>
          <p:cNvPr id="14" name="Slide Number Placeholder 5">
            <a:extLst>
              <a:ext uri="{FF2B5EF4-FFF2-40B4-BE49-F238E27FC236}">
                <a16:creationId xmlns:a16="http://schemas.microsoft.com/office/drawing/2014/main" id="{E71EB0AC-EC34-9879-EB44-B00FC400694D}"/>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16</a:t>
            </a:fld>
            <a:endParaRPr lang="en-GB"/>
          </a:p>
        </p:txBody>
      </p:sp>
      <p:grpSp>
        <p:nvGrpSpPr>
          <p:cNvPr id="27" name="Group 26" descr="8 text boxes (with some bullet points added below) showing the structure of module 4.">
            <a:extLst>
              <a:ext uri="{FF2B5EF4-FFF2-40B4-BE49-F238E27FC236}">
                <a16:creationId xmlns:a16="http://schemas.microsoft.com/office/drawing/2014/main" id="{7FEBF3EC-362F-44CA-EB06-6CD81024DB82}"/>
              </a:ext>
            </a:extLst>
          </p:cNvPr>
          <p:cNvGrpSpPr/>
          <p:nvPr/>
        </p:nvGrpSpPr>
        <p:grpSpPr>
          <a:xfrm>
            <a:off x="4877657" y="193866"/>
            <a:ext cx="7436491" cy="6458912"/>
            <a:chOff x="4877657" y="193866"/>
            <a:chExt cx="7436491" cy="6458912"/>
          </a:xfrm>
        </p:grpSpPr>
        <p:grpSp>
          <p:nvGrpSpPr>
            <p:cNvPr id="23" name="Group 22" descr="8 text boxes showing the stucture of module 4 with added bullet points for some of the green text boxes.">
              <a:extLst>
                <a:ext uri="{FF2B5EF4-FFF2-40B4-BE49-F238E27FC236}">
                  <a16:creationId xmlns:a16="http://schemas.microsoft.com/office/drawing/2014/main" id="{A11E579A-9CF7-8A81-26DB-088F8E1CA3E5}"/>
                </a:ext>
              </a:extLst>
            </p:cNvPr>
            <p:cNvGrpSpPr/>
            <p:nvPr/>
          </p:nvGrpSpPr>
          <p:grpSpPr>
            <a:xfrm>
              <a:off x="4877657" y="193866"/>
              <a:ext cx="7436491" cy="6458912"/>
              <a:chOff x="4877657" y="193866"/>
              <a:chExt cx="7436491" cy="6458912"/>
            </a:xfrm>
          </p:grpSpPr>
          <p:sp>
            <p:nvSpPr>
              <p:cNvPr id="16" name="TextBox 15">
                <a:extLst>
                  <a:ext uri="{FF2B5EF4-FFF2-40B4-BE49-F238E27FC236}">
                    <a16:creationId xmlns:a16="http://schemas.microsoft.com/office/drawing/2014/main" id="{DC0A2348-3552-A401-34BD-9D315A10842A}"/>
                  </a:ext>
                </a:extLst>
              </p:cNvPr>
              <p:cNvSpPr txBox="1"/>
              <p:nvPr/>
            </p:nvSpPr>
            <p:spPr>
              <a:xfrm>
                <a:off x="5216285" y="3344318"/>
                <a:ext cx="3758184"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a:t>Principles and selection</a:t>
                </a:r>
              </a:p>
              <a:p>
                <a:pPr marL="285750" indent="-285750">
                  <a:buFont typeface="Arial" panose="020B0604020202020204" pitchFamily="34" charset="0"/>
                  <a:buChar char="•"/>
                </a:pPr>
                <a:r>
                  <a:rPr lang="en-GB" sz="1400" dirty="0"/>
                  <a:t>Assembling primary evidence</a:t>
                </a:r>
              </a:p>
              <a:p>
                <a:pPr marL="285750" indent="-285750">
                  <a:buFont typeface="Arial" panose="020B0604020202020204" pitchFamily="34" charset="0"/>
                  <a:buChar char="•"/>
                </a:pPr>
                <a:r>
                  <a:rPr lang="en-GB" sz="1400" dirty="0"/>
                  <a:t>Benefits Transfer</a:t>
                </a:r>
              </a:p>
            </p:txBody>
          </p:sp>
          <p:sp>
            <p:nvSpPr>
              <p:cNvPr id="3" name="TextBox 2">
                <a:extLst>
                  <a:ext uri="{FF2B5EF4-FFF2-40B4-BE49-F238E27FC236}">
                    <a16:creationId xmlns:a16="http://schemas.microsoft.com/office/drawing/2014/main" id="{07AA9614-DE51-2D7D-7E0B-869DC8EC01FC}"/>
                  </a:ext>
                </a:extLst>
              </p:cNvPr>
              <p:cNvSpPr txBox="1"/>
              <p:nvPr/>
            </p:nvSpPr>
            <p:spPr>
              <a:xfrm>
                <a:off x="5197077" y="1117806"/>
                <a:ext cx="2917829" cy="523220"/>
              </a:xfrm>
              <a:prstGeom prst="rect">
                <a:avLst/>
              </a:prstGeom>
              <a:noFill/>
            </p:spPr>
            <p:txBody>
              <a:bodyPr wrap="square" rtlCol="0">
                <a:spAutoFit/>
              </a:bodyPr>
              <a:lstStyle/>
              <a:p>
                <a:pPr marL="285750" lvl="0" indent="-28575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lang="en-GB" sz="1400" dirty="0">
                    <a:solidFill>
                      <a:prstClr val="black"/>
                    </a:solidFill>
                  </a:rPr>
                  <a:t>Nature of Value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Calibri" panose="020F0502020204030204"/>
                  </a:rPr>
                  <a:t>Demand and Supply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up 17" descr="8 green text boxes explaining the structure of Module 4 (with added bullet points)">
                <a:extLst>
                  <a:ext uri="{FF2B5EF4-FFF2-40B4-BE49-F238E27FC236}">
                    <a16:creationId xmlns:a16="http://schemas.microsoft.com/office/drawing/2014/main" id="{F5D3A456-7F8A-ACDB-4E90-86EBCE7C0C38}"/>
                  </a:ext>
                </a:extLst>
              </p:cNvPr>
              <p:cNvGrpSpPr/>
              <p:nvPr/>
            </p:nvGrpSpPr>
            <p:grpSpPr>
              <a:xfrm>
                <a:off x="4877657" y="193866"/>
                <a:ext cx="7436491" cy="6458912"/>
                <a:chOff x="6817976" y="102536"/>
                <a:chExt cx="7436491" cy="6458912"/>
              </a:xfrm>
            </p:grpSpPr>
            <p:grpSp>
              <p:nvGrpSpPr>
                <p:cNvPr id="12" name="Group 11">
                  <a:extLst>
                    <a:ext uri="{FF2B5EF4-FFF2-40B4-BE49-F238E27FC236}">
                      <a16:creationId xmlns:a16="http://schemas.microsoft.com/office/drawing/2014/main" id="{6FFF3A66-133F-C8C1-08D4-1DBDEF6846C2}"/>
                    </a:ext>
                  </a:extLst>
                </p:cNvPr>
                <p:cNvGrpSpPr/>
                <p:nvPr/>
              </p:nvGrpSpPr>
              <p:grpSpPr>
                <a:xfrm>
                  <a:off x="6817976" y="102536"/>
                  <a:ext cx="7436491" cy="6458912"/>
                  <a:chOff x="7211779" y="749923"/>
                  <a:chExt cx="6666833" cy="6044068"/>
                </a:xfrm>
              </p:grpSpPr>
              <p:grpSp>
                <p:nvGrpSpPr>
                  <p:cNvPr id="10" name="Group 9">
                    <a:extLst>
                      <a:ext uri="{FF2B5EF4-FFF2-40B4-BE49-F238E27FC236}">
                        <a16:creationId xmlns:a16="http://schemas.microsoft.com/office/drawing/2014/main" id="{52DC2CCB-D4DE-8AA0-856C-6BBE9E9FCB99}"/>
                      </a:ext>
                    </a:extLst>
                  </p:cNvPr>
                  <p:cNvGrpSpPr/>
                  <p:nvPr/>
                </p:nvGrpSpPr>
                <p:grpSpPr>
                  <a:xfrm>
                    <a:off x="7211779" y="749923"/>
                    <a:ext cx="6666833" cy="6044068"/>
                    <a:chOff x="6437993" y="749923"/>
                    <a:chExt cx="6666833" cy="6044068"/>
                  </a:xfrm>
                </p:grpSpPr>
                <p:grpSp>
                  <p:nvGrpSpPr>
                    <p:cNvPr id="8" name="Group 7">
                      <a:extLst>
                        <a:ext uri="{FF2B5EF4-FFF2-40B4-BE49-F238E27FC236}">
                          <a16:creationId xmlns:a16="http://schemas.microsoft.com/office/drawing/2014/main" id="{F8C4C285-24B1-3E51-C4E1-D588A6BCEEE7}"/>
                        </a:ext>
                      </a:extLst>
                    </p:cNvPr>
                    <p:cNvGrpSpPr/>
                    <p:nvPr/>
                  </p:nvGrpSpPr>
                  <p:grpSpPr>
                    <a:xfrm>
                      <a:off x="6437993" y="749923"/>
                      <a:ext cx="6666833" cy="6044068"/>
                      <a:chOff x="5050417" y="325458"/>
                      <a:chExt cx="6666833" cy="6044068"/>
                    </a:xfrm>
                  </p:grpSpPr>
                  <p:grpSp>
                    <p:nvGrpSpPr>
                      <p:cNvPr id="7" name="Group 6">
                        <a:extLst>
                          <a:ext uri="{FF2B5EF4-FFF2-40B4-BE49-F238E27FC236}">
                            <a16:creationId xmlns:a16="http://schemas.microsoft.com/office/drawing/2014/main" id="{4FE8B5BD-BE37-F3BF-6507-49D0B385AD9B}"/>
                          </a:ext>
                        </a:extLst>
                      </p:cNvPr>
                      <p:cNvGrpSpPr/>
                      <p:nvPr/>
                    </p:nvGrpSpPr>
                    <p:grpSpPr>
                      <a:xfrm>
                        <a:off x="5050417" y="325458"/>
                        <a:ext cx="6666833" cy="6044068"/>
                        <a:chOff x="5050417" y="325458"/>
                        <a:chExt cx="6666833" cy="6044068"/>
                      </a:xfrm>
                    </p:grpSpPr>
                    <p:grpSp>
                      <p:nvGrpSpPr>
                        <p:cNvPr id="6" name="Group 5">
                          <a:extLst>
                            <a:ext uri="{FF2B5EF4-FFF2-40B4-BE49-F238E27FC236}">
                              <a16:creationId xmlns:a16="http://schemas.microsoft.com/office/drawing/2014/main" id="{4A8CE4D4-583A-492C-681A-04EA5797BB14}"/>
                            </a:ext>
                          </a:extLst>
                        </p:cNvPr>
                        <p:cNvGrpSpPr/>
                        <p:nvPr/>
                      </p:nvGrpSpPr>
                      <p:grpSpPr>
                        <a:xfrm>
                          <a:off x="5050417" y="325458"/>
                          <a:ext cx="6666833" cy="6044068"/>
                          <a:chOff x="5050417" y="325458"/>
                          <a:chExt cx="6666833" cy="6044068"/>
                        </a:xfrm>
                      </p:grpSpPr>
                      <p:grpSp>
                        <p:nvGrpSpPr>
                          <p:cNvPr id="5" name="Group 4">
                            <a:extLst>
                              <a:ext uri="{FF2B5EF4-FFF2-40B4-BE49-F238E27FC236}">
                                <a16:creationId xmlns:a16="http://schemas.microsoft.com/office/drawing/2014/main" id="{18D55F8D-E35C-47B0-8666-A3D808125F07}"/>
                              </a:ext>
                            </a:extLst>
                          </p:cNvPr>
                          <p:cNvGrpSpPr/>
                          <p:nvPr/>
                        </p:nvGrpSpPr>
                        <p:grpSpPr>
                          <a:xfrm>
                            <a:off x="5050417" y="325458"/>
                            <a:ext cx="6666833" cy="6044068"/>
                            <a:chOff x="5050417" y="325458"/>
                            <a:chExt cx="6666833" cy="6044068"/>
                          </a:xfrm>
                        </p:grpSpPr>
                        <p:grpSp>
                          <p:nvGrpSpPr>
                            <p:cNvPr id="4" name="Group 3">
                              <a:extLst>
                                <a:ext uri="{FF2B5EF4-FFF2-40B4-BE49-F238E27FC236}">
                                  <a16:creationId xmlns:a16="http://schemas.microsoft.com/office/drawing/2014/main" id="{82E98358-FE14-53F4-88C2-E399797C09AE}"/>
                                </a:ext>
                              </a:extLst>
                            </p:cNvPr>
                            <p:cNvGrpSpPr/>
                            <p:nvPr/>
                          </p:nvGrpSpPr>
                          <p:grpSpPr>
                            <a:xfrm>
                              <a:off x="5050417" y="325458"/>
                              <a:ext cx="6666833" cy="6044068"/>
                              <a:chOff x="5050417" y="325458"/>
                              <a:chExt cx="6666833" cy="6044068"/>
                            </a:xfrm>
                          </p:grpSpPr>
                          <p:grpSp>
                            <p:nvGrpSpPr>
                              <p:cNvPr id="20" name="Group 19">
                                <a:extLst>
                                  <a:ext uri="{FF2B5EF4-FFF2-40B4-BE49-F238E27FC236}">
                                    <a16:creationId xmlns:a16="http://schemas.microsoft.com/office/drawing/2014/main" id="{A9E55CBF-F47F-4C73-BA6B-EAB2FF5007CF}"/>
                                  </a:ext>
                                </a:extLst>
                              </p:cNvPr>
                              <p:cNvGrpSpPr/>
                              <p:nvPr/>
                            </p:nvGrpSpPr>
                            <p:grpSpPr>
                              <a:xfrm>
                                <a:off x="5050417" y="325458"/>
                                <a:ext cx="6666833" cy="6044068"/>
                                <a:chOff x="4905051" y="466254"/>
                                <a:chExt cx="6666833" cy="6044068"/>
                              </a:xfrm>
                            </p:grpSpPr>
                            <p:sp>
                              <p:nvSpPr>
                                <p:cNvPr id="22" name="Freeform: Shape 21">
                                  <a:extLst>
                                    <a:ext uri="{FF2B5EF4-FFF2-40B4-BE49-F238E27FC236}">
                                      <a16:creationId xmlns:a16="http://schemas.microsoft.com/office/drawing/2014/main" id="{7D44967C-2029-EE8A-1461-C33FF628A09D}"/>
                                    </a:ext>
                                  </a:extLst>
                                </p:cNvPr>
                                <p:cNvSpPr/>
                                <p:nvPr/>
                              </p:nvSpPr>
                              <p:spPr>
                                <a:xfrm>
                                  <a:off x="4937882" y="466254"/>
                                  <a:ext cx="6141621" cy="386508"/>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100000"/>
                                    </a:lnSpc>
                                    <a:spcBef>
                                      <a:spcPct val="0"/>
                                    </a:spcBef>
                                    <a:spcAft>
                                      <a:spcPct val="35000"/>
                                    </a:spcAft>
                                    <a:buNone/>
                                  </a:pPr>
                                  <a:r>
                                    <a:rPr lang="en-GB" kern="1200" dirty="0"/>
                                    <a:t>	What is a business case and why is it needed?</a:t>
                                  </a:r>
                                  <a:endParaRPr lang="en-US" kern="1200" dirty="0"/>
                                </a:p>
                              </p:txBody>
                            </p:sp>
                            <p:sp>
                              <p:nvSpPr>
                                <p:cNvPr id="24" name="Freeform: Shape 23">
                                  <a:extLst>
                                    <a:ext uri="{FF2B5EF4-FFF2-40B4-BE49-F238E27FC236}">
                                      <a16:creationId xmlns:a16="http://schemas.microsoft.com/office/drawing/2014/main" id="{610250B1-3CA0-12EF-45C6-D8E070EB4E11}"/>
                                    </a:ext>
                                  </a:extLst>
                                </p:cNvPr>
                                <p:cNvSpPr/>
                                <p:nvPr/>
                              </p:nvSpPr>
                              <p:spPr>
                                <a:xfrm>
                                  <a:off x="4905051" y="1550321"/>
                                  <a:ext cx="6666833" cy="314640"/>
                                </a:xfrm>
                                <a:custGeom>
                                  <a:avLst/>
                                  <a:gdLst>
                                    <a:gd name="connsiteX0" fmla="*/ 0 w 6666833"/>
                                    <a:gd name="connsiteY0" fmla="*/ 0 h 314640"/>
                                    <a:gd name="connsiteX1" fmla="*/ 6666833 w 6666833"/>
                                    <a:gd name="connsiteY1" fmla="*/ 0 h 314640"/>
                                    <a:gd name="connsiteX2" fmla="*/ 6666833 w 6666833"/>
                                    <a:gd name="connsiteY2" fmla="*/ 314640 h 314640"/>
                                    <a:gd name="connsiteX3" fmla="*/ 0 w 6666833"/>
                                    <a:gd name="connsiteY3" fmla="*/ 314640 h 314640"/>
                                    <a:gd name="connsiteX4" fmla="*/ 0 w 6666833"/>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314640">
                                      <a:moveTo>
                                        <a:pt x="0" y="0"/>
                                      </a:moveTo>
                                      <a:lnTo>
                                        <a:pt x="6666833" y="0"/>
                                      </a:lnTo>
                                      <a:lnTo>
                                        <a:pt x="6666833"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4130" rIns="135128" bIns="24130" numCol="1" spcCol="1270" anchor="t" anchorCtr="0">
                                  <a:noAutofit/>
                                </a:bodyPr>
                                <a:lstStyle/>
                                <a:p>
                                  <a:pPr marL="114300" lvl="1" indent="-114300" algn="l" defTabSz="666750">
                                    <a:lnSpc>
                                      <a:spcPct val="100000"/>
                                    </a:lnSpc>
                                    <a:spcBef>
                                      <a:spcPct val="0"/>
                                    </a:spcBef>
                                    <a:spcAft>
                                      <a:spcPct val="20000"/>
                                    </a:spcAft>
                                    <a:buChar char="•"/>
                                  </a:pPr>
                                  <a:endParaRPr lang="en-US" sz="1500" kern="1200" dirty="0"/>
                                </a:p>
                              </p:txBody>
                            </p:sp>
                            <p:sp>
                              <p:nvSpPr>
                                <p:cNvPr id="26" name="Freeform: Shape 25">
                                  <a:extLst>
                                    <a:ext uri="{FF2B5EF4-FFF2-40B4-BE49-F238E27FC236}">
                                      <a16:creationId xmlns:a16="http://schemas.microsoft.com/office/drawing/2014/main" id="{83EE9B61-3440-E467-B6B5-1DFD850FE42F}"/>
                                    </a:ext>
                                  </a:extLst>
                                </p:cNvPr>
                                <p:cNvSpPr/>
                                <p:nvPr/>
                              </p:nvSpPr>
                              <p:spPr>
                                <a:xfrm>
                                  <a:off x="4937883" y="1806904"/>
                                  <a:ext cx="6146819" cy="442340"/>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100000"/>
                                    </a:lnSpc>
                                    <a:spcBef>
                                      <a:spcPct val="0"/>
                                    </a:spcBef>
                                    <a:spcAft>
                                      <a:spcPct val="35000"/>
                                    </a:spcAft>
                                    <a:buNone/>
                                  </a:pPr>
                                  <a:r>
                                    <a:rPr lang="en-GB" sz="1900" kern="1200" dirty="0"/>
                                    <a:t>	</a:t>
                                  </a:r>
                                  <a:r>
                                    <a:rPr lang="en-GB" dirty="0"/>
                                    <a:t>Methodologies</a:t>
                                  </a:r>
                                  <a:endParaRPr lang="en-US" kern="1200" dirty="0"/>
                                </a:p>
                              </p:txBody>
                            </p:sp>
                            <p:sp>
                              <p:nvSpPr>
                                <p:cNvPr id="28" name="Freeform: Shape 27">
                                  <a:extLst>
                                    <a:ext uri="{FF2B5EF4-FFF2-40B4-BE49-F238E27FC236}">
                                      <a16:creationId xmlns:a16="http://schemas.microsoft.com/office/drawing/2014/main" id="{FDFD2537-A3EF-3ECD-0273-5C022DA7B2BB}"/>
                                    </a:ext>
                                  </a:extLst>
                                </p:cNvPr>
                                <p:cNvSpPr/>
                                <p:nvPr/>
                              </p:nvSpPr>
                              <p:spPr>
                                <a:xfrm>
                                  <a:off x="4958224" y="2949574"/>
                                  <a:ext cx="6126477" cy="476094"/>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7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100000"/>
                                    </a:lnSpc>
                                    <a:spcBef>
                                      <a:spcPct val="0"/>
                                    </a:spcBef>
                                    <a:spcAft>
                                      <a:spcPct val="35000"/>
                                    </a:spcAft>
                                    <a:buNone/>
                                  </a:pPr>
                                  <a:r>
                                    <a:rPr lang="en-GB" sz="1900" kern="1200" dirty="0"/>
                                    <a:t>	</a:t>
                                  </a:r>
                                  <a:r>
                                    <a:rPr lang="en-GB" kern="1200" dirty="0"/>
                                    <a:t>Quantifiable </a:t>
                                  </a:r>
                                  <a:r>
                                    <a:rPr lang="en-GB" dirty="0"/>
                                    <a:t>u</a:t>
                                  </a:r>
                                  <a:r>
                                    <a:rPr lang="en-GB" kern="1200" dirty="0"/>
                                    <a:t>se </a:t>
                                  </a:r>
                                  <a:r>
                                    <a:rPr lang="en-GB" dirty="0"/>
                                    <a:t>c</a:t>
                                  </a:r>
                                  <a:r>
                                    <a:rPr lang="en-GB" kern="1200" dirty="0"/>
                                    <a:t>ases</a:t>
                                  </a:r>
                                  <a:endParaRPr lang="en-US" kern="1200" dirty="0"/>
                                </a:p>
                              </p:txBody>
                            </p:sp>
                            <p:sp>
                              <p:nvSpPr>
                                <p:cNvPr id="29" name="Freeform: Shape 28">
                                  <a:extLst>
                                    <a:ext uri="{FF2B5EF4-FFF2-40B4-BE49-F238E27FC236}">
                                      <a16:creationId xmlns:a16="http://schemas.microsoft.com/office/drawing/2014/main" id="{8A696E90-ACA3-4796-11AC-1D53E0CEF280}"/>
                                    </a:ext>
                                  </a:extLst>
                                </p:cNvPr>
                                <p:cNvSpPr/>
                                <p:nvPr/>
                              </p:nvSpPr>
                              <p:spPr>
                                <a:xfrm>
                                  <a:off x="4944114" y="4083478"/>
                                  <a:ext cx="6126477" cy="489060"/>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6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100000"/>
                                    </a:lnSpc>
                                    <a:spcBef>
                                      <a:spcPct val="0"/>
                                    </a:spcBef>
                                    <a:spcAft>
                                      <a:spcPct val="35000"/>
                                    </a:spcAft>
                                    <a:buNone/>
                                  </a:pPr>
                                  <a:r>
                                    <a:rPr lang="en-GB" sz="1900" kern="1200" dirty="0"/>
                                    <a:t>	</a:t>
                                  </a:r>
                                  <a:r>
                                    <a:rPr lang="en-GB" kern="1200" dirty="0"/>
                                    <a:t>Qualitative </a:t>
                                  </a:r>
                                  <a:r>
                                    <a:rPr lang="en-GB" dirty="0"/>
                                    <a:t>u</a:t>
                                  </a:r>
                                  <a:r>
                                    <a:rPr lang="en-GB" kern="1200" dirty="0"/>
                                    <a:t>se </a:t>
                                  </a:r>
                                  <a:r>
                                    <a:rPr lang="en-GB" dirty="0"/>
                                    <a:t>c</a:t>
                                  </a:r>
                                  <a:r>
                                    <a:rPr lang="en-GB" kern="1200" dirty="0"/>
                                    <a:t>ases  </a:t>
                                  </a:r>
                                  <a:endParaRPr lang="en-US" kern="1200" dirty="0"/>
                                </a:p>
                              </p:txBody>
                            </p:sp>
                            <p:sp>
                              <p:nvSpPr>
                                <p:cNvPr id="30" name="Freeform: Shape 29">
                                  <a:extLst>
                                    <a:ext uri="{FF2B5EF4-FFF2-40B4-BE49-F238E27FC236}">
                                      <a16:creationId xmlns:a16="http://schemas.microsoft.com/office/drawing/2014/main" id="{EA4CAF31-87BF-AECE-0DA0-BB7B83D72B21}"/>
                                    </a:ext>
                                  </a:extLst>
                                </p:cNvPr>
                                <p:cNvSpPr/>
                                <p:nvPr/>
                              </p:nvSpPr>
                              <p:spPr>
                                <a:xfrm>
                                  <a:off x="4946793" y="4858250"/>
                                  <a:ext cx="6126477" cy="489060"/>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100000"/>
                                    </a:lnSpc>
                                    <a:spcBef>
                                      <a:spcPct val="0"/>
                                    </a:spcBef>
                                    <a:spcAft>
                                      <a:spcPct val="35000"/>
                                    </a:spcAft>
                                    <a:buNone/>
                                  </a:pPr>
                                  <a:r>
                                    <a:rPr lang="en-GB" sz="1900" kern="1200" dirty="0"/>
                                    <a:t>	</a:t>
                                  </a:r>
                                  <a:r>
                                    <a:rPr lang="en-GB" kern="1200" dirty="0"/>
                                    <a:t>Assembling the economic model</a:t>
                                  </a:r>
                                  <a:endParaRPr lang="en-US" kern="1200" dirty="0"/>
                                </a:p>
                              </p:txBody>
                            </p:sp>
                            <p:sp>
                              <p:nvSpPr>
                                <p:cNvPr id="32" name="Freeform: Shape 31">
                                  <a:extLst>
                                    <a:ext uri="{FF2B5EF4-FFF2-40B4-BE49-F238E27FC236}">
                                      <a16:creationId xmlns:a16="http://schemas.microsoft.com/office/drawing/2014/main" id="{92BF97E7-8B07-0B79-B3F6-45E6F2530126}"/>
                                    </a:ext>
                                  </a:extLst>
                                </p:cNvPr>
                                <p:cNvSpPr/>
                                <p:nvPr/>
                              </p:nvSpPr>
                              <p:spPr>
                                <a:xfrm>
                                  <a:off x="4937882" y="5447959"/>
                                  <a:ext cx="6135388" cy="489060"/>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GB" sz="1900" kern="1200" dirty="0"/>
                                    <a:t>	</a:t>
                                  </a:r>
                                  <a:r>
                                    <a:rPr lang="en-GB" kern="1200" dirty="0"/>
                                    <a:t>Applying </a:t>
                                  </a:r>
                                  <a:r>
                                    <a:rPr lang="en-GB" dirty="0"/>
                                    <a:t>r</a:t>
                                  </a:r>
                                  <a:r>
                                    <a:rPr lang="en-GB" kern="1200" dirty="0"/>
                                    <a:t>isk assessment </a:t>
                                  </a:r>
                                  <a:endParaRPr lang="en-US" kern="1200" dirty="0"/>
                                </a:p>
                              </p:txBody>
                            </p:sp>
                            <p:sp>
                              <p:nvSpPr>
                                <p:cNvPr id="33" name="Freeform: Shape 32">
                                  <a:extLst>
                                    <a:ext uri="{FF2B5EF4-FFF2-40B4-BE49-F238E27FC236}">
                                      <a16:creationId xmlns:a16="http://schemas.microsoft.com/office/drawing/2014/main" id="{730061DC-1037-DC87-3927-5F8F9E207E00}"/>
                                    </a:ext>
                                  </a:extLst>
                                </p:cNvPr>
                                <p:cNvSpPr/>
                                <p:nvPr/>
                              </p:nvSpPr>
                              <p:spPr>
                                <a:xfrm>
                                  <a:off x="4944114" y="6021262"/>
                                  <a:ext cx="6135388" cy="489060"/>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3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90000"/>
                                    </a:lnSpc>
                                    <a:spcBef>
                                      <a:spcPct val="0"/>
                                    </a:spcBef>
                                    <a:spcAft>
                                      <a:spcPct val="35000"/>
                                    </a:spcAft>
                                    <a:buNone/>
                                  </a:pPr>
                                  <a:r>
                                    <a:rPr lang="en-GB" sz="1900" kern="1200" dirty="0"/>
                                    <a:t>	</a:t>
                                  </a:r>
                                  <a:r>
                                    <a:rPr lang="en-GB" kern="1200" dirty="0"/>
                                    <a:t>Benefits realisation</a:t>
                                  </a:r>
                                  <a:endParaRPr lang="en-US" kern="1200" dirty="0"/>
                                </a:p>
                              </p:txBody>
                            </p:sp>
                            <p:sp>
                              <p:nvSpPr>
                                <p:cNvPr id="25" name="Freeform: Shape 24">
                                  <a:extLst>
                                    <a:ext uri="{FF2B5EF4-FFF2-40B4-BE49-F238E27FC236}">
                                      <a16:creationId xmlns:a16="http://schemas.microsoft.com/office/drawing/2014/main" id="{14D85486-786E-B8F8-490E-3227E5626FC6}"/>
                                    </a:ext>
                                  </a:extLst>
                                </p:cNvPr>
                                <p:cNvSpPr/>
                                <p:nvPr/>
                              </p:nvSpPr>
                              <p:spPr>
                                <a:xfrm>
                                  <a:off x="4921311" y="929297"/>
                                  <a:ext cx="6158192" cy="435219"/>
                                </a:xfrm>
                                <a:custGeom>
                                  <a:avLst/>
                                  <a:gdLst>
                                    <a:gd name="connsiteX0" fmla="*/ 0 w 6666833"/>
                                    <a:gd name="connsiteY0" fmla="*/ 81512 h 489060"/>
                                    <a:gd name="connsiteX1" fmla="*/ 81512 w 6666833"/>
                                    <a:gd name="connsiteY1" fmla="*/ 0 h 489060"/>
                                    <a:gd name="connsiteX2" fmla="*/ 6585321 w 6666833"/>
                                    <a:gd name="connsiteY2" fmla="*/ 0 h 489060"/>
                                    <a:gd name="connsiteX3" fmla="*/ 6666833 w 6666833"/>
                                    <a:gd name="connsiteY3" fmla="*/ 81512 h 489060"/>
                                    <a:gd name="connsiteX4" fmla="*/ 6666833 w 6666833"/>
                                    <a:gd name="connsiteY4" fmla="*/ 407548 h 489060"/>
                                    <a:gd name="connsiteX5" fmla="*/ 6585321 w 6666833"/>
                                    <a:gd name="connsiteY5" fmla="*/ 489060 h 489060"/>
                                    <a:gd name="connsiteX6" fmla="*/ 81512 w 6666833"/>
                                    <a:gd name="connsiteY6" fmla="*/ 489060 h 489060"/>
                                    <a:gd name="connsiteX7" fmla="*/ 0 w 6666833"/>
                                    <a:gd name="connsiteY7" fmla="*/ 407548 h 489060"/>
                                    <a:gd name="connsiteX8" fmla="*/ 0 w 6666833"/>
                                    <a:gd name="connsiteY8" fmla="*/ 81512 h 48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489060">
                                      <a:moveTo>
                                        <a:pt x="0" y="81512"/>
                                      </a:moveTo>
                                      <a:cubicBezTo>
                                        <a:pt x="0" y="36494"/>
                                        <a:pt x="36494" y="0"/>
                                        <a:pt x="81512" y="0"/>
                                      </a:cubicBezTo>
                                      <a:lnTo>
                                        <a:pt x="6585321" y="0"/>
                                      </a:lnTo>
                                      <a:cubicBezTo>
                                        <a:pt x="6630339" y="0"/>
                                        <a:pt x="6666833" y="36494"/>
                                        <a:pt x="6666833" y="81512"/>
                                      </a:cubicBezTo>
                                      <a:lnTo>
                                        <a:pt x="6666833" y="407548"/>
                                      </a:lnTo>
                                      <a:cubicBezTo>
                                        <a:pt x="6666833" y="452566"/>
                                        <a:pt x="6630339" y="489060"/>
                                        <a:pt x="6585321" y="489060"/>
                                      </a:cubicBezTo>
                                      <a:lnTo>
                                        <a:pt x="81512" y="489060"/>
                                      </a:lnTo>
                                      <a:cubicBezTo>
                                        <a:pt x="36494" y="489060"/>
                                        <a:pt x="0" y="452566"/>
                                        <a:pt x="0" y="407548"/>
                                      </a:cubicBezTo>
                                      <a:lnTo>
                                        <a:pt x="0" y="81512"/>
                                      </a:lnTo>
                                      <a:close/>
                                    </a:path>
                                  </a:pathLst>
                                </a:custGeom>
                                <a:solidFill>
                                  <a:schemeClr val="accent2">
                                    <a:lumMod val="75000"/>
                                    <a:alpha val="89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6264" tIns="96264" rIns="96264" bIns="96264" numCol="1" spcCol="1270" anchor="ctr" anchorCtr="0">
                                  <a:noAutofit/>
                                </a:bodyPr>
                                <a:lstStyle/>
                                <a:p>
                                  <a:pPr marL="0" lvl="0" indent="0" algn="l" defTabSz="844550">
                                    <a:lnSpc>
                                      <a:spcPct val="100000"/>
                                    </a:lnSpc>
                                    <a:spcBef>
                                      <a:spcPct val="0"/>
                                    </a:spcBef>
                                    <a:spcAft>
                                      <a:spcPct val="35000"/>
                                    </a:spcAft>
                                    <a:buNone/>
                                  </a:pPr>
                                  <a:r>
                                    <a:rPr lang="en-GB" sz="1900" kern="1200" dirty="0"/>
                                    <a:t>	</a:t>
                                  </a:r>
                                  <a:r>
                                    <a:rPr lang="en-GB" kern="1200" dirty="0"/>
                                    <a:t>Economic principles </a:t>
                                  </a:r>
                                  <a:endParaRPr lang="en-US" kern="1200" dirty="0"/>
                                </a:p>
                              </p:txBody>
                            </p:sp>
                          </p:grpSp>
                          <p:pic>
                            <p:nvPicPr>
                              <p:cNvPr id="35" name="Graphic 34" descr="Upward trend with solid fill">
                                <a:extLst>
                                  <a:ext uri="{FF2B5EF4-FFF2-40B4-BE49-F238E27FC236}">
                                    <a16:creationId xmlns:a16="http://schemas.microsoft.com/office/drawing/2014/main" id="{D05EBF92-3E50-A827-0645-01E1E1D54BD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04197" y="5917109"/>
                                <a:ext cx="408897" cy="408896"/>
                              </a:xfrm>
                              <a:prstGeom prst="rect">
                                <a:avLst/>
                              </a:prstGeom>
                            </p:spPr>
                          </p:pic>
                        </p:grpSp>
                        <p:pic>
                          <p:nvPicPr>
                            <p:cNvPr id="37" name="Graphic 36" descr="Warning with solid fill">
                              <a:extLst>
                                <a:ext uri="{FF2B5EF4-FFF2-40B4-BE49-F238E27FC236}">
                                  <a16:creationId xmlns:a16="http://schemas.microsoft.com/office/drawing/2014/main" id="{8A6B5A9D-DE71-A4DD-C718-84B06E7E42A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04197" y="5372736"/>
                              <a:ext cx="357911" cy="357911"/>
                            </a:xfrm>
                            <a:prstGeom prst="rect">
                              <a:avLst/>
                            </a:prstGeom>
                          </p:spPr>
                        </p:pic>
                      </p:grpSp>
                      <p:pic>
                        <p:nvPicPr>
                          <p:cNvPr id="39" name="Graphic 38" descr="Good Inventory with solid fill">
                            <a:extLst>
                              <a:ext uri="{FF2B5EF4-FFF2-40B4-BE49-F238E27FC236}">
                                <a16:creationId xmlns:a16="http://schemas.microsoft.com/office/drawing/2014/main" id="{5D972AAB-184A-1E57-2178-6C2DA6EA675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296106" y="4807921"/>
                            <a:ext cx="351413" cy="351412"/>
                          </a:xfrm>
                          <a:prstGeom prst="rect">
                            <a:avLst/>
                          </a:prstGeom>
                        </p:spPr>
                      </p:pic>
                    </p:grpSp>
                    <p:pic>
                      <p:nvPicPr>
                        <p:cNvPr id="41" name="Graphic 40" descr="Completed with solid fill">
                          <a:extLst>
                            <a:ext uri="{FF2B5EF4-FFF2-40B4-BE49-F238E27FC236}">
                              <a16:creationId xmlns:a16="http://schemas.microsoft.com/office/drawing/2014/main" id="{F098448B-07F2-9101-5A5B-4699C8F7170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95002" y="4011606"/>
                          <a:ext cx="370485" cy="370486"/>
                        </a:xfrm>
                        <a:prstGeom prst="rect">
                          <a:avLst/>
                        </a:prstGeom>
                      </p:spPr>
                    </p:pic>
                  </p:grpSp>
                  <p:pic>
                    <p:nvPicPr>
                      <p:cNvPr id="51" name="Graphic 50" descr="Abacus with solid fill">
                        <a:extLst>
                          <a:ext uri="{FF2B5EF4-FFF2-40B4-BE49-F238E27FC236}">
                            <a16:creationId xmlns:a16="http://schemas.microsoft.com/office/drawing/2014/main" id="{1AC0E120-A835-7F7D-036D-AB7ED774F84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95002" y="2852371"/>
                        <a:ext cx="365997" cy="387508"/>
                      </a:xfrm>
                      <a:prstGeom prst="rect">
                        <a:avLst/>
                      </a:prstGeom>
                    </p:spPr>
                  </p:pic>
                </p:grpSp>
                <p:pic>
                  <p:nvPicPr>
                    <p:cNvPr id="49" name="Graphic 48" descr="Bar chart with solid fill">
                      <a:extLst>
                        <a:ext uri="{FF2B5EF4-FFF2-40B4-BE49-F238E27FC236}">
                          <a16:creationId xmlns:a16="http://schemas.microsoft.com/office/drawing/2014/main" id="{A2215F2C-C103-C765-946B-DDD35292F8E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676530" y="2127022"/>
                      <a:ext cx="358564" cy="358564"/>
                    </a:xfrm>
                    <a:prstGeom prst="rect">
                      <a:avLst/>
                    </a:prstGeom>
                  </p:spPr>
                </p:pic>
              </p:grpSp>
              <p:pic>
                <p:nvPicPr>
                  <p:cNvPr id="45" name="Graphic 44" descr="Open folder with solid fill">
                    <a:extLst>
                      <a:ext uri="{FF2B5EF4-FFF2-40B4-BE49-F238E27FC236}">
                        <a16:creationId xmlns:a16="http://schemas.microsoft.com/office/drawing/2014/main" id="{19FB9D6C-6A7E-2C9E-5DCA-94BDDD5BFF0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395580" y="800720"/>
                    <a:ext cx="331499" cy="346117"/>
                  </a:xfrm>
                  <a:prstGeom prst="rect">
                    <a:avLst/>
                  </a:prstGeom>
                </p:spPr>
              </p:pic>
            </p:grpSp>
            <p:pic>
              <p:nvPicPr>
                <p:cNvPr id="43" name="Graphic 42" descr="Gears with solid fill">
                  <a:extLst>
                    <a:ext uri="{FF2B5EF4-FFF2-40B4-BE49-F238E27FC236}">
                      <a16:creationId xmlns:a16="http://schemas.microsoft.com/office/drawing/2014/main" id="{7A164A1D-FF08-E21A-4F92-5BD521E416C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043839" y="636520"/>
                  <a:ext cx="346894" cy="348907"/>
                </a:xfrm>
                <a:prstGeom prst="rect">
                  <a:avLst/>
                </a:prstGeom>
              </p:spPr>
            </p:pic>
          </p:grpSp>
          <p:sp>
            <p:nvSpPr>
              <p:cNvPr id="21" name="TextBox 20">
                <a:extLst>
                  <a:ext uri="{FF2B5EF4-FFF2-40B4-BE49-F238E27FC236}">
                    <a16:creationId xmlns:a16="http://schemas.microsoft.com/office/drawing/2014/main" id="{51336368-0042-AE8D-C827-E4A853DF0B46}"/>
                  </a:ext>
                </a:extLst>
              </p:cNvPr>
              <p:cNvSpPr txBox="1"/>
              <p:nvPr/>
            </p:nvSpPr>
            <p:spPr>
              <a:xfrm>
                <a:off x="5216206" y="2116261"/>
                <a:ext cx="4636197"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Multi-criteria approaches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Cost-benefit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Computable general </a:t>
                </a:r>
                <a:r>
                  <a:rPr lang="en-GB" sz="1400" dirty="0">
                    <a:solidFill>
                      <a:prstClr val="black"/>
                    </a:solidFill>
                    <a:latin typeface="Calibri" panose="020F0502020204030204"/>
                  </a:rPr>
                  <a:t>equilibrium</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modelling</a:t>
                </a:r>
              </a:p>
            </p:txBody>
          </p:sp>
        </p:grpSp>
        <p:sp>
          <p:nvSpPr>
            <p:cNvPr id="31" name="TextBox 30">
              <a:extLst>
                <a:ext uri="{FF2B5EF4-FFF2-40B4-BE49-F238E27FC236}">
                  <a16:creationId xmlns:a16="http://schemas.microsoft.com/office/drawing/2014/main" id="{7B3A8D07-5406-CB53-B961-29A0062854A2}"/>
                </a:ext>
              </a:extLst>
            </p:cNvPr>
            <p:cNvSpPr txBox="1"/>
            <p:nvPr/>
          </p:nvSpPr>
          <p:spPr>
            <a:xfrm>
              <a:off x="5233030" y="4577743"/>
              <a:ext cx="4927800"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Adding political, social and environmental benefits</a:t>
              </a:r>
            </a:p>
          </p:txBody>
        </p:sp>
      </p:grpSp>
    </p:spTree>
    <p:custDataLst>
      <p:tags r:id="rId1"/>
    </p:custDataLst>
    <p:extLst>
      <p:ext uri="{BB962C8B-B14F-4D97-AF65-F5344CB8AC3E}">
        <p14:creationId xmlns:p14="http://schemas.microsoft.com/office/powerpoint/2010/main" val="149391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4D9E9B-B629-D31C-9402-E76071E8BBE7}"/>
              </a:ext>
            </a:extLst>
          </p:cNvPr>
          <p:cNvSpPr>
            <a:spLocks noGrp="1"/>
          </p:cNvSpPr>
          <p:nvPr>
            <p:ph type="title"/>
          </p:nvPr>
        </p:nvSpPr>
        <p:spPr>
          <a:xfrm>
            <a:off x="376928" y="934497"/>
            <a:ext cx="3431397" cy="2847617"/>
          </a:xfrm>
        </p:spPr>
        <p:txBody>
          <a:bodyPr anchor="b">
            <a:noAutofit/>
          </a:bodyPr>
          <a:lstStyle/>
          <a:p>
            <a:r>
              <a:rPr kumimoji="0" lang="en-GB"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Module 4:</a:t>
            </a:r>
            <a:br>
              <a:rPr kumimoji="0" lang="en-GB"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br>
            <a:r>
              <a:rPr kumimoji="0" lang="en-GB"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Effective Communication with Decision </a:t>
            </a:r>
            <a:r>
              <a:rPr lang="en-GB" sz="4000" b="1" dirty="0">
                <a:solidFill>
                  <a:prstClr val="white"/>
                </a:solidFill>
                <a:effectLst>
                  <a:outerShdw blurRad="38100" dist="38100" dir="2700000" algn="tl">
                    <a:srgbClr val="000000">
                      <a:alpha val="43137"/>
                    </a:srgbClr>
                  </a:outerShdw>
                </a:effectLst>
                <a:latin typeface="Calibri Light" panose="020F0302020204030204"/>
              </a:rPr>
              <a:t>M</a:t>
            </a:r>
            <a:r>
              <a:rPr kumimoji="0" lang="en-GB" sz="4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akers</a:t>
            </a:r>
            <a:endParaRPr lang="en-GB" sz="4000" dirty="0">
              <a:solidFill>
                <a:srgbClr val="FFFFFF"/>
              </a:solidFill>
            </a:endParaRPr>
          </a:p>
        </p:txBody>
      </p:sp>
      <p:grpSp>
        <p:nvGrpSpPr>
          <p:cNvPr id="3" name="Group 2" descr="5 purple text boxes explaining the structure of Module 5 (with added bullet points)">
            <a:extLst>
              <a:ext uri="{FF2B5EF4-FFF2-40B4-BE49-F238E27FC236}">
                <a16:creationId xmlns:a16="http://schemas.microsoft.com/office/drawing/2014/main" id="{B98DAF83-DBBD-2BD7-4F97-38BCD86324C5}"/>
              </a:ext>
            </a:extLst>
          </p:cNvPr>
          <p:cNvGrpSpPr/>
          <p:nvPr/>
        </p:nvGrpSpPr>
        <p:grpSpPr>
          <a:xfrm>
            <a:off x="4762183" y="274727"/>
            <a:ext cx="6783969" cy="5958800"/>
            <a:chOff x="4725051" y="377477"/>
            <a:chExt cx="6783969" cy="5326417"/>
          </a:xfrm>
        </p:grpSpPr>
        <p:sp>
          <p:nvSpPr>
            <p:cNvPr id="4" name="Freeform: Shape 3">
              <a:extLst>
                <a:ext uri="{FF2B5EF4-FFF2-40B4-BE49-F238E27FC236}">
                  <a16:creationId xmlns:a16="http://schemas.microsoft.com/office/drawing/2014/main" id="{CBC16150-527F-8F92-CBB2-B8D5383D26CE}"/>
                </a:ext>
              </a:extLst>
            </p:cNvPr>
            <p:cNvSpPr/>
            <p:nvPr/>
          </p:nvSpPr>
          <p:spPr>
            <a:xfrm>
              <a:off x="4725051" y="377477"/>
              <a:ext cx="6681834" cy="455715"/>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CC9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	</a:t>
              </a:r>
              <a:r>
                <a:rPr lang="en-US" kern="1200" dirty="0">
                  <a:solidFill>
                    <a:schemeClr val="bg1"/>
                  </a:solidFill>
                </a:rPr>
                <a:t>Storytelling</a:t>
              </a:r>
            </a:p>
          </p:txBody>
        </p:sp>
        <p:sp>
          <p:nvSpPr>
            <p:cNvPr id="6" name="Freeform: Shape 5">
              <a:extLst>
                <a:ext uri="{FF2B5EF4-FFF2-40B4-BE49-F238E27FC236}">
                  <a16:creationId xmlns:a16="http://schemas.microsoft.com/office/drawing/2014/main" id="{B8F98537-8CC4-3A17-5CE2-70C2487B0909}"/>
                </a:ext>
              </a:extLst>
            </p:cNvPr>
            <p:cNvSpPr/>
            <p:nvPr/>
          </p:nvSpPr>
          <p:spPr>
            <a:xfrm>
              <a:off x="4725051" y="1617700"/>
              <a:ext cx="6681834" cy="455715"/>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CC99FF">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lvl="0" indent="0" algn="l" defTabSz="844550">
                <a:lnSpc>
                  <a:spcPct val="90000"/>
                </a:lnSpc>
                <a:spcBef>
                  <a:spcPct val="0"/>
                </a:spcBef>
                <a:spcAft>
                  <a:spcPct val="35000"/>
                </a:spcAft>
                <a:buNone/>
              </a:pPr>
              <a:r>
                <a:rPr lang="en-GB" sz="1900" kern="1200" dirty="0"/>
                <a:t>	</a:t>
              </a:r>
              <a:r>
                <a:rPr lang="en-GB" kern="1200" dirty="0"/>
                <a:t>Principles</a:t>
              </a:r>
              <a:r>
                <a:rPr lang="en-GB" sz="1900" kern="1200" dirty="0"/>
                <a:t>	</a:t>
              </a:r>
              <a:endParaRPr lang="en-US" sz="1900" kern="1200" dirty="0"/>
            </a:p>
          </p:txBody>
        </p:sp>
        <p:sp>
          <p:nvSpPr>
            <p:cNvPr id="7" name="Freeform: Shape 6">
              <a:extLst>
                <a:ext uri="{FF2B5EF4-FFF2-40B4-BE49-F238E27FC236}">
                  <a16:creationId xmlns:a16="http://schemas.microsoft.com/office/drawing/2014/main" id="{0117EB3D-C7D3-F0F4-5600-A4E7AAA7C445}"/>
                </a:ext>
              </a:extLst>
            </p:cNvPr>
            <p:cNvSpPr/>
            <p:nvPr/>
          </p:nvSpPr>
          <p:spPr>
            <a:xfrm>
              <a:off x="4798433" y="889912"/>
              <a:ext cx="6681834" cy="614858"/>
            </a:xfrm>
            <a:custGeom>
              <a:avLst/>
              <a:gdLst>
                <a:gd name="connsiteX0" fmla="*/ 0 w 6681834"/>
                <a:gd name="connsiteY0" fmla="*/ 0 h 314640"/>
                <a:gd name="connsiteX1" fmla="*/ 6681834 w 6681834"/>
                <a:gd name="connsiteY1" fmla="*/ 0 h 314640"/>
                <a:gd name="connsiteX2" fmla="*/ 6681834 w 6681834"/>
                <a:gd name="connsiteY2" fmla="*/ 314640 h 314640"/>
                <a:gd name="connsiteX3" fmla="*/ 0 w 6681834"/>
                <a:gd name="connsiteY3" fmla="*/ 314640 h 314640"/>
                <a:gd name="connsiteX4" fmla="*/ 0 w 6681834"/>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314640">
                  <a:moveTo>
                    <a:pt x="0" y="0"/>
                  </a:moveTo>
                  <a:lnTo>
                    <a:pt x="6681834" y="0"/>
                  </a:lnTo>
                  <a:lnTo>
                    <a:pt x="6681834"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Structure </a:t>
              </a:r>
            </a:p>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The elevator pitch concept</a:t>
              </a:r>
            </a:p>
            <a:p>
              <a:pPr marL="285750" lvl="1" indent="-285750" algn="l" defTabSz="666750">
                <a:lnSpc>
                  <a:spcPct val="90000"/>
                </a:lnSpc>
                <a:spcBef>
                  <a:spcPct val="0"/>
                </a:spcBef>
                <a:spcAft>
                  <a:spcPct val="20000"/>
                </a:spcAft>
                <a:buFont typeface="Arial" panose="020B0604020202020204" pitchFamily="34" charset="0"/>
                <a:buChar char="•"/>
              </a:pPr>
              <a:r>
                <a:rPr lang="en-GB" sz="1400" dirty="0"/>
                <a:t>Insights from the experts</a:t>
              </a:r>
              <a:endParaRPr lang="en-GB" sz="1400" kern="1200" dirty="0"/>
            </a:p>
            <a:p>
              <a:pPr marL="285750" lvl="1" indent="-285750" algn="l" defTabSz="666750">
                <a:lnSpc>
                  <a:spcPct val="90000"/>
                </a:lnSpc>
                <a:spcBef>
                  <a:spcPct val="0"/>
                </a:spcBef>
                <a:spcAft>
                  <a:spcPct val="20000"/>
                </a:spcAft>
                <a:buFont typeface="Arial" panose="020B0604020202020204" pitchFamily="34" charset="0"/>
                <a:buChar char="•"/>
              </a:pPr>
              <a:endParaRPr lang="en-GB" sz="1400" kern="1200" dirty="0"/>
            </a:p>
          </p:txBody>
        </p:sp>
        <p:sp>
          <p:nvSpPr>
            <p:cNvPr id="8" name="Freeform: Shape 7">
              <a:extLst>
                <a:ext uri="{FF2B5EF4-FFF2-40B4-BE49-F238E27FC236}">
                  <a16:creationId xmlns:a16="http://schemas.microsoft.com/office/drawing/2014/main" id="{0B4A0BD7-8916-C423-93B6-15CAFD61BE7D}"/>
                </a:ext>
              </a:extLst>
            </p:cNvPr>
            <p:cNvSpPr/>
            <p:nvPr/>
          </p:nvSpPr>
          <p:spPr>
            <a:xfrm>
              <a:off x="4749249" y="2720839"/>
              <a:ext cx="6681834" cy="455715"/>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CC99FF">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lvl="0" indent="0" algn="l" defTabSz="844550">
                <a:lnSpc>
                  <a:spcPct val="90000"/>
                </a:lnSpc>
                <a:spcBef>
                  <a:spcPct val="0"/>
                </a:spcBef>
                <a:spcAft>
                  <a:spcPct val="35000"/>
                </a:spcAft>
                <a:buNone/>
              </a:pPr>
              <a:r>
                <a:rPr lang="en-GB" sz="1900" kern="1200" dirty="0"/>
                <a:t>	</a:t>
              </a:r>
              <a:r>
                <a:rPr lang="en-GB" kern="1200" dirty="0"/>
                <a:t>Knowing your audience</a:t>
              </a:r>
              <a:r>
                <a:rPr lang="en-GB" sz="1900" kern="1200" dirty="0"/>
                <a:t>	</a:t>
              </a:r>
              <a:endParaRPr lang="en-US" sz="1900" kern="1200" dirty="0"/>
            </a:p>
          </p:txBody>
        </p:sp>
        <p:sp>
          <p:nvSpPr>
            <p:cNvPr id="10" name="Freeform: Shape 9">
              <a:extLst>
                <a:ext uri="{FF2B5EF4-FFF2-40B4-BE49-F238E27FC236}">
                  <a16:creationId xmlns:a16="http://schemas.microsoft.com/office/drawing/2014/main" id="{E9152E58-1F8F-18DA-D467-D553FD3FF07F}"/>
                </a:ext>
              </a:extLst>
            </p:cNvPr>
            <p:cNvSpPr/>
            <p:nvPr/>
          </p:nvSpPr>
          <p:spPr>
            <a:xfrm>
              <a:off x="4749249" y="4050095"/>
              <a:ext cx="6681834" cy="455715"/>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CC99FF">
                <a:alpha val="7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lvl="0" indent="0" algn="l" defTabSz="844550">
                <a:lnSpc>
                  <a:spcPct val="90000"/>
                </a:lnSpc>
                <a:spcBef>
                  <a:spcPct val="0"/>
                </a:spcBef>
                <a:spcAft>
                  <a:spcPct val="35000"/>
                </a:spcAft>
                <a:buNone/>
              </a:pPr>
              <a:r>
                <a:rPr lang="en-GB" sz="1900" kern="1200" dirty="0"/>
                <a:t>	</a:t>
              </a:r>
              <a:r>
                <a:rPr lang="en-GB" kern="1200" dirty="0"/>
                <a:t>Delivery</a:t>
              </a:r>
              <a:endParaRPr lang="en-US" kern="1200" dirty="0"/>
            </a:p>
          </p:txBody>
        </p:sp>
        <p:sp>
          <p:nvSpPr>
            <p:cNvPr id="12" name="Freeform: Shape 11">
              <a:extLst>
                <a:ext uri="{FF2B5EF4-FFF2-40B4-BE49-F238E27FC236}">
                  <a16:creationId xmlns:a16="http://schemas.microsoft.com/office/drawing/2014/main" id="{1E956D46-AFF0-E7E9-AE87-9E95ED7C884C}"/>
                </a:ext>
              </a:extLst>
            </p:cNvPr>
            <p:cNvSpPr/>
            <p:nvPr/>
          </p:nvSpPr>
          <p:spPr>
            <a:xfrm>
              <a:off x="4827186" y="2085046"/>
              <a:ext cx="6681834" cy="616314"/>
            </a:xfrm>
            <a:custGeom>
              <a:avLst/>
              <a:gdLst>
                <a:gd name="connsiteX0" fmla="*/ 0 w 6681834"/>
                <a:gd name="connsiteY0" fmla="*/ 0 h 786599"/>
                <a:gd name="connsiteX1" fmla="*/ 6681834 w 6681834"/>
                <a:gd name="connsiteY1" fmla="*/ 0 h 786599"/>
                <a:gd name="connsiteX2" fmla="*/ 6681834 w 6681834"/>
                <a:gd name="connsiteY2" fmla="*/ 786599 h 786599"/>
                <a:gd name="connsiteX3" fmla="*/ 0 w 6681834"/>
                <a:gd name="connsiteY3" fmla="*/ 786599 h 786599"/>
                <a:gd name="connsiteX4" fmla="*/ 0 w 6681834"/>
                <a:gd name="connsiteY4" fmla="*/ 0 h 78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786599">
                  <a:moveTo>
                    <a:pt x="0" y="0"/>
                  </a:moveTo>
                  <a:lnTo>
                    <a:pt x="6681834" y="0"/>
                  </a:lnTo>
                  <a:lnTo>
                    <a:pt x="6681834" y="786599"/>
                  </a:lnTo>
                  <a:lnTo>
                    <a:pt x="0" y="786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lvl="0" indent="-285750">
                <a:buFont typeface="Arial" panose="020B0604020202020204" pitchFamily="34" charset="0"/>
                <a:buChar char="•"/>
              </a:pPr>
              <a:r>
                <a:rPr lang="en-GB" sz="1400" dirty="0"/>
                <a:t>Developing a communications strategy</a:t>
              </a:r>
              <a:endParaRPr lang="en-US" sz="1400" dirty="0"/>
            </a:p>
            <a:p>
              <a:pPr marL="285750" lvl="0" indent="-285750">
                <a:buFont typeface="Arial" panose="020B0604020202020204" pitchFamily="34" charset="0"/>
                <a:buChar char="•"/>
              </a:pPr>
              <a:r>
                <a:rPr lang="en-GB" sz="1400" dirty="0"/>
                <a:t>Using the right language</a:t>
              </a:r>
              <a:endParaRPr lang="en-US" sz="1400" dirty="0"/>
            </a:p>
            <a:p>
              <a:pPr marL="285750" lvl="0" indent="-285750">
                <a:buFont typeface="Arial" panose="020B0604020202020204" pitchFamily="34" charset="0"/>
                <a:buChar char="•"/>
              </a:pPr>
              <a:r>
                <a:rPr lang="en-GB" sz="1400" dirty="0"/>
                <a:t>Creating a simple to follow link between cause and effect</a:t>
              </a:r>
              <a:endParaRPr lang="en-US" sz="1400" dirty="0"/>
            </a:p>
            <a:p>
              <a:pPr marL="0" lvl="1" algn="l" defTabSz="666750">
                <a:lnSpc>
                  <a:spcPct val="90000"/>
                </a:lnSpc>
                <a:spcBef>
                  <a:spcPct val="0"/>
                </a:spcBef>
                <a:spcAft>
                  <a:spcPct val="20000"/>
                </a:spcAft>
              </a:pPr>
              <a:endParaRPr lang="en-US" sz="1500" kern="1200" dirty="0"/>
            </a:p>
          </p:txBody>
        </p:sp>
        <p:sp>
          <p:nvSpPr>
            <p:cNvPr id="14" name="Freeform: Shape 13">
              <a:extLst>
                <a:ext uri="{FF2B5EF4-FFF2-40B4-BE49-F238E27FC236}">
                  <a16:creationId xmlns:a16="http://schemas.microsoft.com/office/drawing/2014/main" id="{FF36648C-05D1-4C05-A1E4-0D0CD0072394}"/>
                </a:ext>
              </a:extLst>
            </p:cNvPr>
            <p:cNvSpPr/>
            <p:nvPr/>
          </p:nvSpPr>
          <p:spPr>
            <a:xfrm>
              <a:off x="4776119" y="5248179"/>
              <a:ext cx="6681834" cy="455715"/>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CC99FF">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lvl="0" indent="0" algn="l" defTabSz="844550">
                <a:lnSpc>
                  <a:spcPct val="90000"/>
                </a:lnSpc>
                <a:spcBef>
                  <a:spcPct val="0"/>
                </a:spcBef>
                <a:spcAft>
                  <a:spcPct val="35000"/>
                </a:spcAft>
                <a:buNone/>
              </a:pPr>
              <a:r>
                <a:rPr lang="en-GB" sz="1900" kern="1200" dirty="0"/>
                <a:t>	</a:t>
              </a:r>
              <a:r>
                <a:rPr lang="en-GB" kern="1200" dirty="0"/>
                <a:t>Assess and refine the message</a:t>
              </a:r>
              <a:r>
                <a:rPr lang="en-GB" sz="1900" kern="1200" dirty="0"/>
                <a:t>	</a:t>
              </a:r>
              <a:endParaRPr lang="en-US" sz="1900" kern="1200" dirty="0"/>
            </a:p>
          </p:txBody>
        </p:sp>
        <p:sp>
          <p:nvSpPr>
            <p:cNvPr id="16" name="Freeform: Shape 15">
              <a:extLst>
                <a:ext uri="{FF2B5EF4-FFF2-40B4-BE49-F238E27FC236}">
                  <a16:creationId xmlns:a16="http://schemas.microsoft.com/office/drawing/2014/main" id="{CC3CC82E-2AB5-7FFE-1CA0-C0FEAE430CCD}"/>
                </a:ext>
              </a:extLst>
            </p:cNvPr>
            <p:cNvSpPr/>
            <p:nvPr/>
          </p:nvSpPr>
          <p:spPr>
            <a:xfrm>
              <a:off x="4805360" y="4574284"/>
              <a:ext cx="6681834" cy="314640"/>
            </a:xfrm>
            <a:custGeom>
              <a:avLst/>
              <a:gdLst>
                <a:gd name="connsiteX0" fmla="*/ 0 w 6681834"/>
                <a:gd name="connsiteY0" fmla="*/ 0 h 314640"/>
                <a:gd name="connsiteX1" fmla="*/ 6681834 w 6681834"/>
                <a:gd name="connsiteY1" fmla="*/ 0 h 314640"/>
                <a:gd name="connsiteX2" fmla="*/ 6681834 w 6681834"/>
                <a:gd name="connsiteY2" fmla="*/ 314640 h 314640"/>
                <a:gd name="connsiteX3" fmla="*/ 0 w 6681834"/>
                <a:gd name="connsiteY3" fmla="*/ 314640 h 314640"/>
                <a:gd name="connsiteX4" fmla="*/ 0 w 6681834"/>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314640">
                  <a:moveTo>
                    <a:pt x="0" y="0"/>
                  </a:moveTo>
                  <a:lnTo>
                    <a:pt x="6681834" y="0"/>
                  </a:lnTo>
                  <a:lnTo>
                    <a:pt x="6681834"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Establish credibility</a:t>
              </a:r>
            </a:p>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Keep it short</a:t>
              </a:r>
            </a:p>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Leave time for discussion</a:t>
              </a:r>
            </a:p>
          </p:txBody>
        </p:sp>
        <p:sp>
          <p:nvSpPr>
            <p:cNvPr id="20" name="Freeform: Shape 19">
              <a:extLst>
                <a:ext uri="{FF2B5EF4-FFF2-40B4-BE49-F238E27FC236}">
                  <a16:creationId xmlns:a16="http://schemas.microsoft.com/office/drawing/2014/main" id="{18692528-42CA-83E3-2A51-A1EE7EDDA264}"/>
                </a:ext>
              </a:extLst>
            </p:cNvPr>
            <p:cNvSpPr/>
            <p:nvPr/>
          </p:nvSpPr>
          <p:spPr>
            <a:xfrm>
              <a:off x="4811580" y="3251770"/>
              <a:ext cx="6681834" cy="686721"/>
            </a:xfrm>
            <a:custGeom>
              <a:avLst/>
              <a:gdLst>
                <a:gd name="connsiteX0" fmla="*/ 0 w 6681834"/>
                <a:gd name="connsiteY0" fmla="*/ 0 h 521122"/>
                <a:gd name="connsiteX1" fmla="*/ 6681834 w 6681834"/>
                <a:gd name="connsiteY1" fmla="*/ 0 h 521122"/>
                <a:gd name="connsiteX2" fmla="*/ 6681834 w 6681834"/>
                <a:gd name="connsiteY2" fmla="*/ 521122 h 521122"/>
                <a:gd name="connsiteX3" fmla="*/ 0 w 6681834"/>
                <a:gd name="connsiteY3" fmla="*/ 521122 h 521122"/>
                <a:gd name="connsiteX4" fmla="*/ 0 w 6681834"/>
                <a:gd name="connsiteY4" fmla="*/ 0 h 52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521122">
                  <a:moveTo>
                    <a:pt x="0" y="0"/>
                  </a:moveTo>
                  <a:lnTo>
                    <a:pt x="6681834" y="0"/>
                  </a:lnTo>
                  <a:lnTo>
                    <a:pt x="6681834" y="521122"/>
                  </a:lnTo>
                  <a:lnTo>
                    <a:pt x="0" y="521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Research their careers – likes, red flags, interests outside work</a:t>
              </a:r>
            </a:p>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Reading the room – who are the decision makers, influencers and blockers</a:t>
              </a:r>
            </a:p>
            <a:p>
              <a:pPr marL="285750" lvl="1" indent="-285750" algn="l" defTabSz="666750">
                <a:lnSpc>
                  <a:spcPct val="90000"/>
                </a:lnSpc>
                <a:spcBef>
                  <a:spcPct val="0"/>
                </a:spcBef>
                <a:spcAft>
                  <a:spcPct val="20000"/>
                </a:spcAft>
                <a:buFont typeface="Arial" panose="020B0604020202020204" pitchFamily="34" charset="0"/>
                <a:buChar char="•"/>
              </a:pPr>
              <a:r>
                <a:rPr lang="en-GB" sz="1400" kern="1200" dirty="0"/>
                <a:t>Responding to “push back”</a:t>
              </a:r>
            </a:p>
          </p:txBody>
        </p:sp>
      </p:grpSp>
      <p:pic>
        <p:nvPicPr>
          <p:cNvPr id="24" name="Graphic 23" descr="Storytelling with solid fill">
            <a:extLst>
              <a:ext uri="{FF2B5EF4-FFF2-40B4-BE49-F238E27FC236}">
                <a16:creationId xmlns:a16="http://schemas.microsoft.com/office/drawing/2014/main" id="{4EA19C65-B497-AE7E-BA3C-D269E22B99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74332" y="269256"/>
            <a:ext cx="376442" cy="376442"/>
          </a:xfrm>
          <a:prstGeom prst="rect">
            <a:avLst/>
          </a:prstGeom>
        </p:spPr>
      </p:pic>
      <p:pic>
        <p:nvPicPr>
          <p:cNvPr id="26" name="Graphic 25" descr="Speech with solid fill">
            <a:extLst>
              <a:ext uri="{FF2B5EF4-FFF2-40B4-BE49-F238E27FC236}">
                <a16:creationId xmlns:a16="http://schemas.microsoft.com/office/drawing/2014/main" id="{0919F14E-71D0-4F45-B93D-E24764017EB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37241" y="1662196"/>
            <a:ext cx="430290" cy="430290"/>
          </a:xfrm>
          <a:prstGeom prst="rect">
            <a:avLst/>
          </a:prstGeom>
        </p:spPr>
      </p:pic>
      <p:pic>
        <p:nvPicPr>
          <p:cNvPr id="28" name="Graphic 27" descr="Target Audience with solid fill">
            <a:extLst>
              <a:ext uri="{FF2B5EF4-FFF2-40B4-BE49-F238E27FC236}">
                <a16:creationId xmlns:a16="http://schemas.microsoft.com/office/drawing/2014/main" id="{82C0F1C6-CEDB-1129-3D0E-13DF5ADD377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47408" y="2910735"/>
            <a:ext cx="457200" cy="457200"/>
          </a:xfrm>
          <a:prstGeom prst="rect">
            <a:avLst/>
          </a:prstGeom>
        </p:spPr>
      </p:pic>
      <p:pic>
        <p:nvPicPr>
          <p:cNvPr id="30" name="Graphic 29" descr="User network with solid fill">
            <a:extLst>
              <a:ext uri="{FF2B5EF4-FFF2-40B4-BE49-F238E27FC236}">
                <a16:creationId xmlns:a16="http://schemas.microsoft.com/office/drawing/2014/main" id="{FAF34349-3CF2-DB89-433D-B0573CA577A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947408" y="4414933"/>
            <a:ext cx="403366" cy="403366"/>
          </a:xfrm>
          <a:prstGeom prst="rect">
            <a:avLst/>
          </a:prstGeom>
        </p:spPr>
      </p:pic>
      <p:pic>
        <p:nvPicPr>
          <p:cNvPr id="32" name="Graphic 31" descr="Chat with solid fill">
            <a:extLst>
              <a:ext uri="{FF2B5EF4-FFF2-40B4-BE49-F238E27FC236}">
                <a16:creationId xmlns:a16="http://schemas.microsoft.com/office/drawing/2014/main" id="{0033EFF7-CB3B-B14D-391D-D454B0FA526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947408" y="5743907"/>
            <a:ext cx="403366" cy="403366"/>
          </a:xfrm>
          <a:prstGeom prst="rect">
            <a:avLst/>
          </a:prstGeom>
        </p:spPr>
      </p:pic>
      <p:sp>
        <p:nvSpPr>
          <p:cNvPr id="5" name="Slide Number Placeholder 5">
            <a:extLst>
              <a:ext uri="{FF2B5EF4-FFF2-40B4-BE49-F238E27FC236}">
                <a16:creationId xmlns:a16="http://schemas.microsoft.com/office/drawing/2014/main" id="{831FC559-99C6-D529-8936-A92FA78051B7}"/>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17</a:t>
            </a:fld>
            <a:endParaRPr lang="en-GB"/>
          </a:p>
        </p:txBody>
      </p:sp>
      <p:pic>
        <p:nvPicPr>
          <p:cNvPr id="18" name="Picture 17" descr="ConsultingWhere logo">
            <a:extLst>
              <a:ext uri="{FF2B5EF4-FFF2-40B4-BE49-F238E27FC236}">
                <a16:creationId xmlns:a16="http://schemas.microsoft.com/office/drawing/2014/main" id="{51E6D643-1E4D-2BC7-B404-7ECAE594F9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2597" y="6301995"/>
            <a:ext cx="2065782" cy="566974"/>
          </a:xfrm>
          <a:prstGeom prst="rect">
            <a:avLst/>
          </a:prstGeom>
        </p:spPr>
      </p:pic>
    </p:spTree>
    <p:custDataLst>
      <p:tags r:id="rId1"/>
    </p:custDataLst>
    <p:extLst>
      <p:ext uri="{BB962C8B-B14F-4D97-AF65-F5344CB8AC3E}">
        <p14:creationId xmlns:p14="http://schemas.microsoft.com/office/powerpoint/2010/main" val="180950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1D34D1-E96B-BCC9-44E2-8343870F7F95}"/>
              </a:ext>
            </a:extLst>
          </p:cNvPr>
          <p:cNvSpPr>
            <a:spLocks noGrp="1"/>
          </p:cNvSpPr>
          <p:nvPr>
            <p:ph type="ctrTitle"/>
          </p:nvPr>
        </p:nvSpPr>
        <p:spPr>
          <a:xfrm>
            <a:off x="127902" y="1479943"/>
            <a:ext cx="3807599" cy="3531403"/>
          </a:xfrm>
        </p:spPr>
        <p:txBody>
          <a:bodyPr anchor="t">
            <a:normAutofit/>
          </a:bodyPr>
          <a:lstStyle/>
          <a:p>
            <a:pPr algn="l"/>
            <a:r>
              <a:rPr lang="en-GB" sz="4000" b="1" dirty="0">
                <a:solidFill>
                  <a:srgbClr val="FFFFFF"/>
                </a:solidFill>
                <a:effectLst>
                  <a:outerShdw blurRad="38100" dist="38100" dir="2700000" algn="tl">
                    <a:srgbClr val="000000">
                      <a:alpha val="43137"/>
                    </a:srgbClr>
                  </a:outerShdw>
                </a:effectLst>
              </a:rPr>
              <a:t>Module Content:</a:t>
            </a:r>
            <a:br>
              <a:rPr lang="en-GB" sz="4000" b="1" dirty="0">
                <a:solidFill>
                  <a:srgbClr val="FFFFFF"/>
                </a:solidFill>
                <a:effectLst>
                  <a:outerShdw blurRad="38100" dist="38100" dir="2700000" algn="tl">
                    <a:srgbClr val="000000">
                      <a:alpha val="43137"/>
                    </a:srgbClr>
                  </a:outerShdw>
                </a:effectLst>
              </a:rPr>
            </a:br>
            <a:r>
              <a:rPr lang="en-GB" sz="4000" b="1" dirty="0">
                <a:solidFill>
                  <a:srgbClr val="FFFFFF"/>
                </a:solidFill>
                <a:effectLst>
                  <a:outerShdw blurRad="38100" dist="38100" dir="2700000" algn="tl">
                    <a:srgbClr val="000000">
                      <a:alpha val="43137"/>
                    </a:srgbClr>
                  </a:outerShdw>
                </a:effectLst>
              </a:rPr>
              <a:t>Optional modules summary</a:t>
            </a:r>
          </a:p>
        </p:txBody>
      </p:sp>
      <p:pic>
        <p:nvPicPr>
          <p:cNvPr id="25" name="Picture 24" descr="Red arrow deviating from a line of white arrows">
            <a:extLst>
              <a:ext uri="{FF2B5EF4-FFF2-40B4-BE49-F238E27FC236}">
                <a16:creationId xmlns:a16="http://schemas.microsoft.com/office/drawing/2014/main" id="{2946F380-04CB-779A-63EB-BEFB4B0E82D4}"/>
              </a:ext>
            </a:extLst>
          </p:cNvPr>
          <p:cNvPicPr>
            <a:picLocks noChangeAspect="1"/>
          </p:cNvPicPr>
          <p:nvPr/>
        </p:nvPicPr>
        <p:blipFill>
          <a:blip r:embed="rId4">
            <a:extLst>
              <a:ext uri="{28A0092B-C50C-407E-A947-70E740481C1C}">
                <a14:useLocalDpi xmlns:a14="http://schemas.microsoft.com/office/drawing/2010/main" val="0"/>
              </a:ext>
            </a:extLst>
          </a:blip>
          <a:srcRect l="5406" r="5406"/>
          <a:stretch/>
        </p:blipFill>
        <p:spPr>
          <a:xfrm>
            <a:off x="4038599" y="10"/>
            <a:ext cx="8160026" cy="6875809"/>
          </a:xfrm>
          <a:prstGeom prst="rect">
            <a:avLst/>
          </a:prstGeom>
        </p:spPr>
      </p:pic>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F9A12083-76F6-1585-0068-DFC48E20848A}"/>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18</a:t>
            </a:fld>
            <a:endParaRPr lang="en-GB"/>
          </a:p>
        </p:txBody>
      </p:sp>
    </p:spTree>
    <p:custDataLst>
      <p:tags r:id="rId1"/>
    </p:custDataLst>
    <p:extLst>
      <p:ext uri="{BB962C8B-B14F-4D97-AF65-F5344CB8AC3E}">
        <p14:creationId xmlns:p14="http://schemas.microsoft.com/office/powerpoint/2010/main" val="118265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44C1C-23C2-6664-C098-E9E867F14129}"/>
              </a:ext>
            </a:extLst>
          </p:cNvPr>
          <p:cNvSpPr>
            <a:spLocks noGrp="1"/>
          </p:cNvSpPr>
          <p:nvPr>
            <p:ph type="title"/>
          </p:nvPr>
        </p:nvSpPr>
        <p:spPr>
          <a:xfrm>
            <a:off x="577334" y="824220"/>
            <a:ext cx="3115265" cy="2396359"/>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Module 5: Geospatial Project Management</a:t>
            </a:r>
          </a:p>
        </p:txBody>
      </p:sp>
      <p:grpSp>
        <p:nvGrpSpPr>
          <p:cNvPr id="18" name="Group 17" descr="6 green text boxes with bullet points beneath showing the structure of module 7.">
            <a:extLst>
              <a:ext uri="{FF2B5EF4-FFF2-40B4-BE49-F238E27FC236}">
                <a16:creationId xmlns:a16="http://schemas.microsoft.com/office/drawing/2014/main" id="{972396AE-8D71-E278-FC0F-66D7C0E3CFCA}"/>
              </a:ext>
            </a:extLst>
          </p:cNvPr>
          <p:cNvGrpSpPr/>
          <p:nvPr/>
        </p:nvGrpSpPr>
        <p:grpSpPr>
          <a:xfrm>
            <a:off x="4905052" y="338726"/>
            <a:ext cx="6682454" cy="5835197"/>
            <a:chOff x="4905052" y="338726"/>
            <a:chExt cx="6682454" cy="5835197"/>
          </a:xfrm>
        </p:grpSpPr>
        <p:sp>
          <p:nvSpPr>
            <p:cNvPr id="6" name="TextBox 5">
              <a:extLst>
                <a:ext uri="{FF2B5EF4-FFF2-40B4-BE49-F238E27FC236}">
                  <a16:creationId xmlns:a16="http://schemas.microsoft.com/office/drawing/2014/main" id="{C737C43F-2AEA-193B-85F8-C477A07D7D0E}"/>
                </a:ext>
              </a:extLst>
            </p:cNvPr>
            <p:cNvSpPr txBox="1"/>
            <p:nvPr/>
          </p:nvSpPr>
          <p:spPr>
            <a:xfrm>
              <a:off x="5189581" y="3017971"/>
              <a:ext cx="6066211"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Managing change</a:t>
              </a:r>
            </a:p>
          </p:txBody>
        </p:sp>
        <p:sp>
          <p:nvSpPr>
            <p:cNvPr id="7" name="TextBox 6">
              <a:extLst>
                <a:ext uri="{FF2B5EF4-FFF2-40B4-BE49-F238E27FC236}">
                  <a16:creationId xmlns:a16="http://schemas.microsoft.com/office/drawing/2014/main" id="{D948D7EA-D7CD-A82A-4BB0-BDD6053D4EE1}"/>
                </a:ext>
              </a:extLst>
            </p:cNvPr>
            <p:cNvSpPr txBox="1"/>
            <p:nvPr/>
          </p:nvSpPr>
          <p:spPr>
            <a:xfrm>
              <a:off x="5139947" y="1064756"/>
              <a:ext cx="6289928"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Key differences to non-spatial projects that influence their management </a:t>
              </a:r>
            </a:p>
          </p:txBody>
        </p:sp>
        <p:sp>
          <p:nvSpPr>
            <p:cNvPr id="10" name="TextBox 9">
              <a:extLst>
                <a:ext uri="{FF2B5EF4-FFF2-40B4-BE49-F238E27FC236}">
                  <a16:creationId xmlns:a16="http://schemas.microsoft.com/office/drawing/2014/main" id="{35825865-F14D-E060-8983-C9B11F5BD82E}"/>
                </a:ext>
              </a:extLst>
            </p:cNvPr>
            <p:cNvSpPr txBox="1"/>
            <p:nvPr/>
          </p:nvSpPr>
          <p:spPr>
            <a:xfrm>
              <a:off x="5171795" y="2088054"/>
              <a:ext cx="5978661" cy="307777"/>
            </a:xfrm>
            <a:prstGeom prst="rect">
              <a:avLst/>
            </a:prstGeom>
            <a:noFill/>
          </p:spPr>
          <p:txBody>
            <a:bodyPr wrap="square" rtlCol="0">
              <a:spAutoFit/>
            </a:bodyPr>
            <a:lstStyle/>
            <a:p>
              <a:pPr marL="285750" indent="-285750">
                <a:buFont typeface="Arial" panose="020B0604020202020204" pitchFamily="34" charset="0"/>
                <a:buChar char="•"/>
              </a:pPr>
              <a:r>
                <a:rPr lang="en-GB" sz="1400" dirty="0"/>
                <a:t>Pitfalls and good practice</a:t>
              </a:r>
            </a:p>
          </p:txBody>
        </p:sp>
        <p:sp>
          <p:nvSpPr>
            <p:cNvPr id="24" name="TextBox 23">
              <a:extLst>
                <a:ext uri="{FF2B5EF4-FFF2-40B4-BE49-F238E27FC236}">
                  <a16:creationId xmlns:a16="http://schemas.microsoft.com/office/drawing/2014/main" id="{2A6D390C-3C13-E59C-1B99-DC3009228E23}"/>
                </a:ext>
              </a:extLst>
            </p:cNvPr>
            <p:cNvSpPr txBox="1"/>
            <p:nvPr/>
          </p:nvSpPr>
          <p:spPr>
            <a:xfrm>
              <a:off x="5224973" y="4047543"/>
              <a:ext cx="4440110"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Who needs to be involved</a:t>
              </a:r>
            </a:p>
            <a:p>
              <a:pPr marL="285750" indent="-285750">
                <a:buFont typeface="Arial" panose="020B0604020202020204" pitchFamily="34" charset="0"/>
                <a:buChar char="•"/>
              </a:pPr>
              <a:r>
                <a:rPr lang="en-GB" sz="1400" dirty="0"/>
                <a:t>Roles </a:t>
              </a:r>
              <a:r>
                <a:rPr lang="en-GB" sz="1400"/>
                <a:t>and </a:t>
              </a:r>
              <a:r>
                <a:rPr lang="en-GB" sz="1400" dirty="0"/>
                <a:t>r</a:t>
              </a:r>
              <a:r>
                <a:rPr lang="en-GB" sz="1400"/>
                <a:t>esponsibilities</a:t>
              </a:r>
              <a:endParaRPr lang="en-GB" sz="1400" dirty="0"/>
            </a:p>
          </p:txBody>
        </p:sp>
        <p:sp>
          <p:nvSpPr>
            <p:cNvPr id="27" name="TextBox 26">
              <a:extLst>
                <a:ext uri="{FF2B5EF4-FFF2-40B4-BE49-F238E27FC236}">
                  <a16:creationId xmlns:a16="http://schemas.microsoft.com/office/drawing/2014/main" id="{9C34E385-FAD1-A721-E7A9-A274F7FF9BE6}"/>
                </a:ext>
              </a:extLst>
            </p:cNvPr>
            <p:cNvSpPr txBox="1"/>
            <p:nvPr/>
          </p:nvSpPr>
          <p:spPr>
            <a:xfrm>
              <a:off x="5265559" y="5251769"/>
              <a:ext cx="6164316" cy="307777"/>
            </a:xfrm>
            <a:prstGeom prst="rect">
              <a:avLst/>
            </a:prstGeom>
            <a:noFill/>
          </p:spPr>
          <p:txBody>
            <a:bodyPr wrap="square">
              <a:spAutoFit/>
            </a:bodyPr>
            <a:lstStyle/>
            <a:p>
              <a:pPr marL="285750" indent="-285750">
                <a:buFont typeface="Arial" panose="020B0604020202020204" pitchFamily="34" charset="0"/>
                <a:buChar char="•"/>
              </a:pPr>
              <a:r>
                <a:rPr lang="en-GB" sz="1400" dirty="0"/>
                <a:t>Technical and business</a:t>
              </a:r>
            </a:p>
          </p:txBody>
        </p:sp>
        <p:sp>
          <p:nvSpPr>
            <p:cNvPr id="31" name="Freeform: Shape 30">
              <a:extLst>
                <a:ext uri="{FF2B5EF4-FFF2-40B4-BE49-F238E27FC236}">
                  <a16:creationId xmlns:a16="http://schemas.microsoft.com/office/drawing/2014/main" id="{7A7D0FEB-BE13-C60A-3BDD-24FAFDF0B331}"/>
                </a:ext>
              </a:extLst>
            </p:cNvPr>
            <p:cNvSpPr/>
            <p:nvPr/>
          </p:nvSpPr>
          <p:spPr>
            <a:xfrm>
              <a:off x="4905052" y="338726"/>
              <a:ext cx="6662129" cy="696243"/>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accent3">
                <a:lumMod val="75000"/>
                <a:alpha val="7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What is special </a:t>
              </a:r>
              <a:r>
                <a:rPr lang="en-GB" dirty="0">
                  <a:solidFill>
                    <a:prstClr val="white"/>
                  </a:solidFill>
                  <a:latin typeface="Calibri" panose="020F0502020204030204"/>
                </a:rPr>
                <a:t>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bout managing a geospatial development 	project?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EEF2F069-E187-9730-7200-959C07399ACA}"/>
                </a:ext>
              </a:extLst>
            </p:cNvPr>
            <p:cNvSpPr/>
            <p:nvPr/>
          </p:nvSpPr>
          <p:spPr>
            <a:xfrm>
              <a:off x="4920710" y="1424546"/>
              <a:ext cx="6662130" cy="565776"/>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accent3">
                <a:lumMod val="75000"/>
                <a:alpha val="7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lang="en-GB" dirty="0">
                  <a:solidFill>
                    <a:prstClr val="white"/>
                  </a:solidFill>
                  <a:latin typeface="Calibri" panose="020F0502020204030204"/>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Estimating and planning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DB533E97-2ED8-499A-402A-3FF4D1C6B785}"/>
                </a:ext>
              </a:extLst>
            </p:cNvPr>
            <p:cNvSpPr/>
            <p:nvPr/>
          </p:nvSpPr>
          <p:spPr>
            <a:xfrm>
              <a:off x="4931919" y="4576716"/>
              <a:ext cx="6635266" cy="565776"/>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accent3">
                <a:lumMod val="75000"/>
                <a:alpha val="7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lang="en-GB" dirty="0">
                  <a:solidFill>
                    <a:prstClr val="white"/>
                  </a:solidFill>
                  <a:latin typeface="Calibri" panose="020F0502020204030204"/>
                </a:rPr>
                <a:t>	Critical success factors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45F863E-60A5-CFF7-695A-456C94FCAB83}"/>
                </a:ext>
              </a:extLst>
            </p:cNvPr>
            <p:cNvSpPr/>
            <p:nvPr/>
          </p:nvSpPr>
          <p:spPr>
            <a:xfrm>
              <a:off x="4905054" y="5608147"/>
              <a:ext cx="6662131" cy="565776"/>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accent3">
                <a:lumMod val="75000"/>
                <a:alpha val="7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lang="en-GB" dirty="0">
                  <a:solidFill>
                    <a:prstClr val="white"/>
                  </a:solidFill>
                  <a:latin typeface="Calibri" panose="020F0502020204030204"/>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Identifying and managing risks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Graphic 47" descr="Brainstorm with solid fill">
              <a:extLst>
                <a:ext uri="{FF2B5EF4-FFF2-40B4-BE49-F238E27FC236}">
                  <a16:creationId xmlns:a16="http://schemas.microsoft.com/office/drawing/2014/main" id="{BCBA02D5-99E1-D249-66A0-69F7025DB8F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19932" y="5659832"/>
              <a:ext cx="441229" cy="443943"/>
            </a:xfrm>
            <a:prstGeom prst="rect">
              <a:avLst/>
            </a:prstGeom>
          </p:spPr>
        </p:pic>
        <p:pic>
          <p:nvPicPr>
            <p:cNvPr id="49" name="Graphic 48" descr="Aspiration with solid fill">
              <a:extLst>
                <a:ext uri="{FF2B5EF4-FFF2-40B4-BE49-F238E27FC236}">
                  <a16:creationId xmlns:a16="http://schemas.microsoft.com/office/drawing/2014/main" id="{1A4356B2-0483-494B-55BF-4FEE883581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88122" y="4619364"/>
              <a:ext cx="463618" cy="463618"/>
            </a:xfrm>
            <a:prstGeom prst="rect">
              <a:avLst/>
            </a:prstGeom>
          </p:spPr>
        </p:pic>
        <p:sp>
          <p:nvSpPr>
            <p:cNvPr id="50" name="Freeform: Shape 49">
              <a:extLst>
                <a:ext uri="{FF2B5EF4-FFF2-40B4-BE49-F238E27FC236}">
                  <a16:creationId xmlns:a16="http://schemas.microsoft.com/office/drawing/2014/main" id="{539A3BBE-0A97-E17B-728F-10AD1F235623}"/>
                </a:ext>
              </a:extLst>
            </p:cNvPr>
            <p:cNvSpPr/>
            <p:nvPr/>
          </p:nvSpPr>
          <p:spPr>
            <a:xfrm>
              <a:off x="4905053" y="3400199"/>
              <a:ext cx="6662130" cy="565776"/>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accent3">
                <a:lumMod val="75000"/>
                <a:alpha val="7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lang="en-GB" dirty="0">
                  <a:solidFill>
                    <a:prstClr val="white"/>
                  </a:solidFill>
                  <a:latin typeface="Calibri" panose="020F0502020204030204"/>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governance, monitoring and control</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 name="Graphic 50" descr="Steering Wheel with solid fill">
              <a:extLst>
                <a:ext uri="{FF2B5EF4-FFF2-40B4-BE49-F238E27FC236}">
                  <a16:creationId xmlns:a16="http://schemas.microsoft.com/office/drawing/2014/main" id="{B864E4AA-CEEB-68B2-84AC-84FE8555565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29934" y="3465404"/>
              <a:ext cx="442531" cy="440747"/>
            </a:xfrm>
            <a:prstGeom prst="rect">
              <a:avLst/>
            </a:prstGeom>
          </p:spPr>
        </p:pic>
        <p:sp>
          <p:nvSpPr>
            <p:cNvPr id="52" name="Freeform: Shape 51">
              <a:extLst>
                <a:ext uri="{FF2B5EF4-FFF2-40B4-BE49-F238E27FC236}">
                  <a16:creationId xmlns:a16="http://schemas.microsoft.com/office/drawing/2014/main" id="{B814CD37-2CE1-A63A-458B-529936C63237}"/>
                </a:ext>
              </a:extLst>
            </p:cNvPr>
            <p:cNvSpPr/>
            <p:nvPr/>
          </p:nvSpPr>
          <p:spPr>
            <a:xfrm>
              <a:off x="4925376" y="2418246"/>
              <a:ext cx="6662130" cy="523220"/>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accent3">
                <a:lumMod val="75000"/>
                <a:alpha val="70000"/>
              </a:schemeClr>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Scope control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3" name="Graphic 52" descr="Meeting with solid fill">
              <a:extLst>
                <a:ext uri="{FF2B5EF4-FFF2-40B4-BE49-F238E27FC236}">
                  <a16:creationId xmlns:a16="http://schemas.microsoft.com/office/drawing/2014/main" id="{EDAB5EC4-241F-4A6C-EE00-E52B32DB471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122047" y="2450781"/>
              <a:ext cx="486160" cy="484200"/>
            </a:xfrm>
            <a:prstGeom prst="rect">
              <a:avLst/>
            </a:prstGeom>
          </p:spPr>
        </p:pic>
        <p:pic>
          <p:nvPicPr>
            <p:cNvPr id="54" name="Graphic 53" descr="Classroom with solid fill">
              <a:extLst>
                <a:ext uri="{FF2B5EF4-FFF2-40B4-BE49-F238E27FC236}">
                  <a16:creationId xmlns:a16="http://schemas.microsoft.com/office/drawing/2014/main" id="{81FF1FB2-5DB4-0772-CC07-E103252D386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125558" y="1489845"/>
              <a:ext cx="469807" cy="467913"/>
            </a:xfrm>
            <a:prstGeom prst="rect">
              <a:avLst/>
            </a:prstGeom>
          </p:spPr>
        </p:pic>
        <p:pic>
          <p:nvPicPr>
            <p:cNvPr id="55" name="Graphic 54" descr="Map with pin with solid fill">
              <a:extLst>
                <a:ext uri="{FF2B5EF4-FFF2-40B4-BE49-F238E27FC236}">
                  <a16:creationId xmlns:a16="http://schemas.microsoft.com/office/drawing/2014/main" id="{9E61A9A1-2BAE-05EA-CE3B-5D7959A1E44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29933" y="413037"/>
              <a:ext cx="486160" cy="484200"/>
            </a:xfrm>
            <a:prstGeom prst="rect">
              <a:avLst/>
            </a:prstGeom>
          </p:spPr>
        </p:pic>
      </p:grpSp>
      <p:sp>
        <p:nvSpPr>
          <p:cNvPr id="3" name="Slide Number Placeholder 5">
            <a:extLst>
              <a:ext uri="{FF2B5EF4-FFF2-40B4-BE49-F238E27FC236}">
                <a16:creationId xmlns:a16="http://schemas.microsoft.com/office/drawing/2014/main" id="{A8DFC5FA-663B-528F-27E1-45336EFE4CAD}"/>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19</a:t>
            </a:fld>
            <a:endParaRPr lang="en-GB"/>
          </a:p>
        </p:txBody>
      </p:sp>
      <p:pic>
        <p:nvPicPr>
          <p:cNvPr id="4" name="Picture 3" descr="ConsultingWhere logo">
            <a:extLst>
              <a:ext uri="{FF2B5EF4-FFF2-40B4-BE49-F238E27FC236}">
                <a16:creationId xmlns:a16="http://schemas.microsoft.com/office/drawing/2014/main" id="{E7A12D18-3601-884B-82FD-68DA88DF50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7509" y="6267095"/>
            <a:ext cx="2065782" cy="566974"/>
          </a:xfrm>
          <a:prstGeom prst="rect">
            <a:avLst/>
          </a:prstGeom>
        </p:spPr>
      </p:pic>
    </p:spTree>
    <p:custDataLst>
      <p:tags r:id="rId1"/>
    </p:custDataLst>
    <p:extLst>
      <p:ext uri="{BB962C8B-B14F-4D97-AF65-F5344CB8AC3E}">
        <p14:creationId xmlns:p14="http://schemas.microsoft.com/office/powerpoint/2010/main" val="231676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4057D2B-C814-EFD2-0A00-73639D4B7572}"/>
              </a:ext>
            </a:extLst>
          </p:cNvPr>
          <p:cNvSpPr>
            <a:spLocks noGrp="1"/>
          </p:cNvSpPr>
          <p:nvPr>
            <p:ph type="title"/>
          </p:nvPr>
        </p:nvSpPr>
        <p:spPr>
          <a:xfrm>
            <a:off x="560599" y="1413629"/>
            <a:ext cx="2880828" cy="3071906"/>
          </a:xfrm>
        </p:spPr>
        <p:txBody>
          <a:bodyPr vert="horz" lIns="91440" tIns="45720" rIns="91440" bIns="45720" rtlCol="0" anchor="t">
            <a:normAutofit/>
          </a:bodyPr>
          <a:lstStyle/>
          <a:p>
            <a:r>
              <a:rPr lang="en-US" sz="4000" b="1" kern="1200" dirty="0">
                <a:solidFill>
                  <a:srgbClr val="FFFFFF"/>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Why are leadership skills so important?</a:t>
            </a:r>
          </a:p>
        </p:txBody>
      </p:sp>
      <p:graphicFrame>
        <p:nvGraphicFramePr>
          <p:cNvPr id="30" name="Content Placeholder 2" descr="Three text boxes explaining why leadership skills are so important in the geospatial industry.">
            <a:extLst>
              <a:ext uri="{FF2B5EF4-FFF2-40B4-BE49-F238E27FC236}">
                <a16:creationId xmlns:a16="http://schemas.microsoft.com/office/drawing/2014/main" id="{9D28FDD9-B34E-C72E-5A6B-283F0026C0C3}"/>
              </a:ext>
            </a:extLst>
          </p:cNvPr>
          <p:cNvGraphicFramePr>
            <a:graphicFrameLocks noGrp="1"/>
          </p:cNvGraphicFramePr>
          <p:nvPr>
            <p:ph idx="1"/>
            <p:extLst>
              <p:ext uri="{D42A27DB-BD31-4B8C-83A1-F6EECF244321}">
                <p14:modId xmlns:p14="http://schemas.microsoft.com/office/powerpoint/2010/main" val="3486643471"/>
              </p:ext>
            </p:extLst>
          </p:nvPr>
        </p:nvGraphicFramePr>
        <p:xfrm>
          <a:off x="4872695" y="607137"/>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onsultingWhere logo">
            <a:extLst>
              <a:ext uri="{FF2B5EF4-FFF2-40B4-BE49-F238E27FC236}">
                <a16:creationId xmlns:a16="http://schemas.microsoft.com/office/drawing/2014/main" id="{8D9823D5-6F4F-BF61-DB45-18C472838B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7509" y="6103503"/>
            <a:ext cx="2065782" cy="566974"/>
          </a:xfrm>
          <a:prstGeom prst="rect">
            <a:avLst/>
          </a:prstGeom>
        </p:spPr>
      </p:pic>
      <p:sp>
        <p:nvSpPr>
          <p:cNvPr id="3" name="Slide Number Placeholder 5">
            <a:extLst>
              <a:ext uri="{FF2B5EF4-FFF2-40B4-BE49-F238E27FC236}">
                <a16:creationId xmlns:a16="http://schemas.microsoft.com/office/drawing/2014/main" id="{3A38F9DA-98F9-623C-BF01-0CA45E471922}"/>
              </a:ext>
            </a:extLst>
          </p:cNvPr>
          <p:cNvSpPr>
            <a:spLocks noGrp="1"/>
          </p:cNvSpPr>
          <p:nvPr>
            <p:ph type="sldNum" sz="quarter" idx="12"/>
          </p:nvPr>
        </p:nvSpPr>
        <p:spPr>
          <a:xfrm>
            <a:off x="9448800" y="6485631"/>
            <a:ext cx="2743200" cy="365125"/>
          </a:xfrm>
        </p:spPr>
        <p:txBody>
          <a:bodyPr/>
          <a:lstStyle/>
          <a:p>
            <a:fld id="{D8499F4F-3FC4-45CD-97F6-60AEA978F260}" type="slidenum">
              <a:rPr lang="en-GB" smtClean="0"/>
              <a:t>2</a:t>
            </a:fld>
            <a:endParaRPr lang="en-GB"/>
          </a:p>
        </p:txBody>
      </p:sp>
    </p:spTree>
    <p:custDataLst>
      <p:tags r:id="rId1"/>
    </p:custDataLst>
    <p:extLst>
      <p:ext uri="{BB962C8B-B14F-4D97-AF65-F5344CB8AC3E}">
        <p14:creationId xmlns:p14="http://schemas.microsoft.com/office/powerpoint/2010/main" val="418446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4DCDD8-7E78-F255-6307-83B7989472D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C30A58-B9C1-CD52-161F-9F0BDC520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1FB695A-8AFE-56B6-5397-898FD4C6E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990D41-547F-A38F-BE9F-FB5076AA6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4A8BFE7-E8CD-7CDB-31A1-C9BF4B75E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91C444D-87D7-639D-1AC2-F2133450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D9D706B-9D4E-844D-428C-DCA361B6C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CEBEE8-DE17-1350-819C-A6D9862D916C}"/>
              </a:ext>
            </a:extLst>
          </p:cNvPr>
          <p:cNvSpPr>
            <a:spLocks noGrp="1"/>
          </p:cNvSpPr>
          <p:nvPr>
            <p:ph type="title"/>
          </p:nvPr>
        </p:nvSpPr>
        <p:spPr>
          <a:xfrm>
            <a:off x="295613" y="1107940"/>
            <a:ext cx="3446585" cy="2396359"/>
          </a:xfrm>
        </p:spPr>
        <p:txBody>
          <a:bodyPr anchor="b">
            <a:noAutofit/>
          </a:bodyPr>
          <a:lstStyle/>
          <a:p>
            <a:r>
              <a:rPr kumimoji="0" lang="en-GB"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j-ea"/>
                <a:cs typeface="+mj-cs"/>
              </a:rPr>
              <a:t>Module 6:  Marketing Strategy </a:t>
            </a:r>
            <a:r>
              <a:rPr kumimoji="0" lang="en-GB" sz="4000" b="1" i="0" u="none" strike="noStrike" kern="1200" cap="none" spc="0" normalizeH="0" baseline="0" noProof="0" dirty="0">
                <a:ln>
                  <a:noFill/>
                </a:ln>
                <a:solidFill>
                  <a:srgbClr val="FFFFFF"/>
                </a:solidFill>
                <a:effectLst/>
                <a:uLnTx/>
                <a:uFillTx/>
                <a:ea typeface="+mj-ea"/>
                <a:cs typeface="+mj-cs"/>
              </a:rPr>
              <a:t>and Implementation</a:t>
            </a:r>
            <a:endParaRPr lang="en-GB" sz="4000" dirty="0">
              <a:solidFill>
                <a:srgbClr val="FFFFFF"/>
              </a:solidFill>
            </a:endParaRPr>
          </a:p>
        </p:txBody>
      </p:sp>
      <p:sp>
        <p:nvSpPr>
          <p:cNvPr id="5" name="Slide Number Placeholder 5">
            <a:extLst>
              <a:ext uri="{FF2B5EF4-FFF2-40B4-BE49-F238E27FC236}">
                <a16:creationId xmlns:a16="http://schemas.microsoft.com/office/drawing/2014/main" id="{0B84241B-0473-CF04-160A-CA15C15C88F7}"/>
              </a:ext>
            </a:extLst>
          </p:cNvPr>
          <p:cNvSpPr>
            <a:spLocks noGrp="1"/>
          </p:cNvSpPr>
          <p:nvPr>
            <p:ph type="sldNum" sz="quarter" idx="12"/>
          </p:nvPr>
        </p:nvSpPr>
        <p:spPr>
          <a:xfrm>
            <a:off x="9448800" y="636802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99F4F-3FC4-45CD-97F6-60AEA978F260}" type="slidenum">
              <a:rPr kumimoji="0" lang="en-GB"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grpSp>
        <p:nvGrpSpPr>
          <p:cNvPr id="58" name="Group 57" descr="7 blue text boxes (with added bullet points below for some) showing the structure for module 6.">
            <a:extLst>
              <a:ext uri="{FF2B5EF4-FFF2-40B4-BE49-F238E27FC236}">
                <a16:creationId xmlns:a16="http://schemas.microsoft.com/office/drawing/2014/main" id="{07758E1D-1B27-F2B1-1AAE-2C4DBB01679E}"/>
              </a:ext>
            </a:extLst>
          </p:cNvPr>
          <p:cNvGrpSpPr>
            <a:grpSpLocks noGrp="1" noUngrp="1" noRot="1" noMove="1" noResize="1"/>
          </p:cNvGrpSpPr>
          <p:nvPr/>
        </p:nvGrpSpPr>
        <p:grpSpPr>
          <a:xfrm>
            <a:off x="4755454" y="511388"/>
            <a:ext cx="6831432" cy="5636911"/>
            <a:chOff x="4755454" y="511388"/>
            <a:chExt cx="6831432" cy="5636911"/>
          </a:xfrm>
        </p:grpSpPr>
        <p:sp>
          <p:nvSpPr>
            <p:cNvPr id="22" name="Freeform: Shape 21">
              <a:extLst>
                <a:ext uri="{FF2B5EF4-FFF2-40B4-BE49-F238E27FC236}">
                  <a16:creationId xmlns:a16="http://schemas.microsoft.com/office/drawing/2014/main" id="{6922F989-FBD0-2AEE-050F-59A72506901B}"/>
                </a:ext>
              </a:extLst>
            </p:cNvPr>
            <p:cNvSpPr>
              <a:spLocks noGrp="1" noRot="1" noMove="1" noResize="1" noEditPoints="1" noAdjustHandles="1" noChangeArrowheads="1" noChangeShapeType="1"/>
            </p:cNvSpPr>
            <p:nvPr/>
          </p:nvSpPr>
          <p:spPr>
            <a:xfrm>
              <a:off x="4773990" y="4315843"/>
              <a:ext cx="6720772"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80AD">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Implementation	</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A1414AE-7D27-A884-A35B-93111E372565}"/>
                </a:ext>
              </a:extLst>
            </p:cNvPr>
            <p:cNvSpPr>
              <a:spLocks noGrp="1" noRot="1" noMove="1" noResize="1" noEditPoints="1" noAdjustHandles="1" noChangeArrowheads="1" noChangeShapeType="1"/>
            </p:cNvSpPr>
            <p:nvPr/>
          </p:nvSpPr>
          <p:spPr>
            <a:xfrm>
              <a:off x="4793545" y="2383278"/>
              <a:ext cx="6681833"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80AD">
                <a:alpha val="7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Evaluate market engagement approach</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D17CFE0-EDF6-181B-C651-62F4A562D1E9}"/>
                </a:ext>
              </a:extLst>
            </p:cNvPr>
            <p:cNvSpPr>
              <a:spLocks noGrp="1" noRot="1" noMove="1" noResize="1" noEditPoints="1" noAdjustHandles="1" noChangeArrowheads="1" noChangeShapeType="1"/>
            </p:cNvSpPr>
            <p:nvPr/>
          </p:nvSpPr>
          <p:spPr>
            <a:xfrm>
              <a:off x="4812928" y="1895993"/>
              <a:ext cx="6662450"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80AD">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Testing the value proposition </a:t>
              </a: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063B19B4-45D7-D1F8-87C1-652BD21BA18E}"/>
                </a:ext>
              </a:extLst>
            </p:cNvPr>
            <p:cNvSpPr>
              <a:spLocks noGrp="1" noRot="1" noMove="1" noResize="1" noEditPoints="1" noAdjustHandles="1" noChangeArrowheads="1" noChangeShapeType="1"/>
            </p:cNvSpPr>
            <p:nvPr/>
          </p:nvSpPr>
          <p:spPr>
            <a:xfrm>
              <a:off x="4813251" y="511388"/>
              <a:ext cx="6681511"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78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The marketing playbook</a:t>
              </a:r>
            </a:p>
          </p:txBody>
        </p:sp>
        <p:sp>
          <p:nvSpPr>
            <p:cNvPr id="14" name="Freeform: Shape 13">
              <a:extLst>
                <a:ext uri="{FF2B5EF4-FFF2-40B4-BE49-F238E27FC236}">
                  <a16:creationId xmlns:a16="http://schemas.microsoft.com/office/drawing/2014/main" id="{658B8A27-9A5D-1829-CB8E-8DE677C5A974}"/>
                </a:ext>
              </a:extLst>
            </p:cNvPr>
            <p:cNvSpPr>
              <a:spLocks noGrp="1" noRot="1" noMove="1" noResize="1" noEditPoints="1" noAdjustHandles="1" noChangeArrowheads="1" noChangeShapeType="1"/>
            </p:cNvSpPr>
            <p:nvPr/>
          </p:nvSpPr>
          <p:spPr>
            <a:xfrm>
              <a:off x="4755454" y="3538924"/>
              <a:ext cx="6719924"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80AD">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Defining the market programme</a:t>
              </a: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9380CAE3-4951-9EB4-9FB5-C30E0EE7443E}"/>
                </a:ext>
              </a:extLst>
            </p:cNvPr>
            <p:cNvSpPr>
              <a:spLocks noGrp="1" noRot="1" noMove="1" noResize="1" noEditPoints="1" noAdjustHandles="1" noChangeArrowheads="1" noChangeShapeType="1"/>
            </p:cNvSpPr>
            <p:nvPr/>
          </p:nvSpPr>
          <p:spPr>
            <a:xfrm>
              <a:off x="4837449" y="1081443"/>
              <a:ext cx="6657313"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80AD">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Researching markets	</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79E8E4D-B797-7982-80E7-FBF892474D0B}"/>
                </a:ext>
              </a:extLst>
            </p:cNvPr>
            <p:cNvSpPr>
              <a:spLocks noGrp="1" noRot="1" noMove="1" noResize="1" noEditPoints="1" noAdjustHandles="1" noChangeArrowheads="1" noChangeShapeType="1"/>
            </p:cNvSpPr>
            <p:nvPr/>
          </p:nvSpPr>
          <p:spPr>
            <a:xfrm>
              <a:off x="4905052" y="1562883"/>
              <a:ext cx="6681834" cy="415764"/>
            </a:xfrm>
            <a:custGeom>
              <a:avLst/>
              <a:gdLst>
                <a:gd name="connsiteX0" fmla="*/ 0 w 6681834"/>
                <a:gd name="connsiteY0" fmla="*/ 0 h 786599"/>
                <a:gd name="connsiteX1" fmla="*/ 6681834 w 6681834"/>
                <a:gd name="connsiteY1" fmla="*/ 0 h 786599"/>
                <a:gd name="connsiteX2" fmla="*/ 6681834 w 6681834"/>
                <a:gd name="connsiteY2" fmla="*/ 786599 h 786599"/>
                <a:gd name="connsiteX3" fmla="*/ 0 w 6681834"/>
                <a:gd name="connsiteY3" fmla="*/ 786599 h 786599"/>
                <a:gd name="connsiteX4" fmla="*/ 0 w 6681834"/>
                <a:gd name="connsiteY4" fmla="*/ 0 h 78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786599">
                  <a:moveTo>
                    <a:pt x="0" y="0"/>
                  </a:moveTo>
                  <a:lnTo>
                    <a:pt x="6681834" y="0"/>
                  </a:lnTo>
                  <a:lnTo>
                    <a:pt x="6681834" y="786599"/>
                  </a:lnTo>
                  <a:lnTo>
                    <a:pt x="0" y="786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Competition / selling strategies</a:t>
              </a: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1" indent="0" algn="l" defTabSz="666750" rtl="0" eaLnBrk="1" fontAlgn="auto" latinLnBrk="0" hangingPunct="1">
                <a:lnSpc>
                  <a:spcPct val="90000"/>
                </a:lnSpc>
                <a:spcBef>
                  <a:spcPct val="0"/>
                </a:spcBef>
                <a:spcAft>
                  <a:spcPct val="20000"/>
                </a:spcAft>
                <a:buClrTx/>
                <a:buSzTx/>
                <a:buFontTx/>
                <a:buNone/>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9FDE068-EB32-3A7A-2D6B-92F644A57157}"/>
                </a:ext>
              </a:extLst>
            </p:cNvPr>
            <p:cNvSpPr>
              <a:spLocks noGrp="1" noRot="1" noMove="1" noResize="1" noEditPoints="1" noAdjustHandles="1" noChangeArrowheads="1" noChangeShapeType="1"/>
            </p:cNvSpPr>
            <p:nvPr/>
          </p:nvSpPr>
          <p:spPr>
            <a:xfrm>
              <a:off x="4866629" y="4046238"/>
              <a:ext cx="6681834" cy="287056"/>
            </a:xfrm>
            <a:custGeom>
              <a:avLst/>
              <a:gdLst>
                <a:gd name="connsiteX0" fmla="*/ 0 w 6681834"/>
                <a:gd name="connsiteY0" fmla="*/ 0 h 314640"/>
                <a:gd name="connsiteX1" fmla="*/ 6681834 w 6681834"/>
                <a:gd name="connsiteY1" fmla="*/ 0 h 314640"/>
                <a:gd name="connsiteX2" fmla="*/ 6681834 w 6681834"/>
                <a:gd name="connsiteY2" fmla="*/ 314640 h 314640"/>
                <a:gd name="connsiteX3" fmla="*/ 0 w 6681834"/>
                <a:gd name="connsiteY3" fmla="*/ 314640 h 314640"/>
                <a:gd name="connsiteX4" fmla="*/ 0 w 6681834"/>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314640">
                  <a:moveTo>
                    <a:pt x="0" y="0"/>
                  </a:moveTo>
                  <a:lnTo>
                    <a:pt x="6681834" y="0"/>
                  </a:lnTo>
                  <a:lnTo>
                    <a:pt x="6681834"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marR="0" lvl="1" indent="-285750" algn="l" defTabSz="666750" rtl="0" eaLnBrk="1" fontAlgn="auto" latinLnBrk="0" hangingPunct="1">
                <a:lnSpc>
                  <a:spcPct val="90000"/>
                </a:lnSpc>
                <a:spcBef>
                  <a:spcPct val="0"/>
                </a:spcBef>
                <a:spcAft>
                  <a:spcPct val="20000"/>
                </a:spcAft>
                <a:buClrTx/>
                <a:buSzTx/>
                <a:buFont typeface="Arial" panose="020B0604020202020204" pitchFamily="34" charset="0"/>
                <a:buChar char="•"/>
                <a:tabLst/>
                <a:defRPr/>
              </a:pPr>
              <a:r>
                <a:rPr lang="en-GB" sz="1400" dirty="0">
                  <a:solidFill>
                    <a:prstClr val="black">
                      <a:hueOff val="0"/>
                      <a:satOff val="0"/>
                      <a:lumOff val="0"/>
                      <a:alphaOff val="0"/>
                    </a:prstClr>
                  </a:solidFill>
                  <a:latin typeface="Calibri" panose="020F0502020204030204"/>
                </a:rPr>
                <a:t>Estimating p</a:t>
              </a:r>
              <a:r>
                <a:rPr kumimoji="0" lang="en-GB" sz="14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mn-cs"/>
                </a:rPr>
                <a:t>rofit</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and loss over time</a:t>
              </a:r>
            </a:p>
          </p:txBody>
        </p:sp>
        <p:sp>
          <p:nvSpPr>
            <p:cNvPr id="20" name="Freeform: Shape 19">
              <a:extLst>
                <a:ext uri="{FF2B5EF4-FFF2-40B4-BE49-F238E27FC236}">
                  <a16:creationId xmlns:a16="http://schemas.microsoft.com/office/drawing/2014/main" id="{54FFC54B-186D-EE9B-DB8E-A4A0DFA8E009}"/>
                </a:ext>
              </a:extLst>
            </p:cNvPr>
            <p:cNvSpPr>
              <a:spLocks noGrp="1" noRot="1" noMove="1" noResize="1" noEditPoints="1" noAdjustHandles="1" noChangeArrowheads="1" noChangeShapeType="1"/>
            </p:cNvSpPr>
            <p:nvPr/>
          </p:nvSpPr>
          <p:spPr>
            <a:xfrm>
              <a:off x="4905052" y="2870563"/>
              <a:ext cx="6681834" cy="475436"/>
            </a:xfrm>
            <a:custGeom>
              <a:avLst/>
              <a:gdLst>
                <a:gd name="connsiteX0" fmla="*/ 0 w 6681834"/>
                <a:gd name="connsiteY0" fmla="*/ 0 h 521122"/>
                <a:gd name="connsiteX1" fmla="*/ 6681834 w 6681834"/>
                <a:gd name="connsiteY1" fmla="*/ 0 h 521122"/>
                <a:gd name="connsiteX2" fmla="*/ 6681834 w 6681834"/>
                <a:gd name="connsiteY2" fmla="*/ 521122 h 521122"/>
                <a:gd name="connsiteX3" fmla="*/ 0 w 6681834"/>
                <a:gd name="connsiteY3" fmla="*/ 521122 h 521122"/>
                <a:gd name="connsiteX4" fmla="*/ 0 w 6681834"/>
                <a:gd name="connsiteY4" fmla="*/ 0 h 52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834" h="521122">
                  <a:moveTo>
                    <a:pt x="0" y="0"/>
                  </a:moveTo>
                  <a:lnTo>
                    <a:pt x="6681834" y="0"/>
                  </a:lnTo>
                  <a:lnTo>
                    <a:pt x="6681834" y="521122"/>
                  </a:lnTo>
                  <a:lnTo>
                    <a:pt x="0" y="521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148" tIns="24130" rIns="135128" bIns="24130" numCol="1" spcCol="1270" anchor="t" anchorCtr="0">
              <a:noAutofit/>
            </a:bodyPr>
            <a:lstStyle/>
            <a:p>
              <a:pPr marL="285750" marR="0" lvl="1" indent="-285750" algn="l" defTabSz="66675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Direct</a:t>
              </a:r>
            </a:p>
            <a:p>
              <a:pPr marL="285750" marR="0" lvl="1" indent="-285750" algn="l" defTabSz="66675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Channel</a:t>
              </a:r>
            </a:p>
            <a:p>
              <a:pPr marL="285750" marR="0" lvl="1" indent="-285750" algn="l" defTabSz="66675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Partnership</a:t>
              </a:r>
            </a:p>
          </p:txBody>
        </p:sp>
        <p:sp>
          <p:nvSpPr>
            <p:cNvPr id="25" name="TextBox 24">
              <a:extLst>
                <a:ext uri="{FF2B5EF4-FFF2-40B4-BE49-F238E27FC236}">
                  <a16:creationId xmlns:a16="http://schemas.microsoft.com/office/drawing/2014/main" id="{F6D58B04-7724-27A9-5D94-DE57648E5CE0}"/>
                </a:ext>
              </a:extLst>
            </p:cNvPr>
            <p:cNvSpPr txBox="1">
              <a:spLocks noGrp="1" noRot="1" noMove="1" noResize="1" noEditPoints="1" noAdjustHandles="1" noChangeArrowheads="1" noChangeShapeType="1"/>
            </p:cNvSpPr>
            <p:nvPr/>
          </p:nvSpPr>
          <p:spPr>
            <a:xfrm>
              <a:off x="4992520" y="4802215"/>
              <a:ext cx="6167436" cy="523220"/>
            </a:xfrm>
            <a:prstGeom prst="rect">
              <a:avLst/>
            </a:prstGeom>
            <a:noFill/>
          </p:spPr>
          <p:txBody>
            <a:bodyPr wrap="square">
              <a:spAutoFit/>
            </a:bodyPr>
            <a:lstStyle/>
            <a:p>
              <a:pPr marL="285750" marR="0" lvl="1" indent="-285750" algn="l" defTabSz="66675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Social media advertising strategies</a:t>
              </a:r>
            </a:p>
            <a:p>
              <a:pPr marL="285750" marR="0" lvl="1" indent="-285750" algn="l" defTabSz="66675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Continued role of face-to-face interaction</a:t>
              </a:r>
            </a:p>
          </p:txBody>
        </p:sp>
        <p:sp>
          <p:nvSpPr>
            <p:cNvPr id="27" name="Freeform: Shape 26">
              <a:extLst>
                <a:ext uri="{FF2B5EF4-FFF2-40B4-BE49-F238E27FC236}">
                  <a16:creationId xmlns:a16="http://schemas.microsoft.com/office/drawing/2014/main" id="{17D792BF-E1FB-0F74-1958-47A04FE524F8}"/>
                </a:ext>
              </a:extLst>
            </p:cNvPr>
            <p:cNvSpPr>
              <a:spLocks noGrp="1" noRot="1" noMove="1" noResize="1" noEditPoints="1" noAdjustHandles="1" noChangeArrowheads="1" noChangeShapeType="1"/>
            </p:cNvSpPr>
            <p:nvPr/>
          </p:nvSpPr>
          <p:spPr>
            <a:xfrm>
              <a:off x="4773990" y="5360794"/>
              <a:ext cx="6720772" cy="415763"/>
            </a:xfrm>
            <a:custGeom>
              <a:avLst/>
              <a:gdLst>
                <a:gd name="connsiteX0" fmla="*/ 0 w 6681834"/>
                <a:gd name="connsiteY0" fmla="*/ 75954 h 455715"/>
                <a:gd name="connsiteX1" fmla="*/ 75954 w 6681834"/>
                <a:gd name="connsiteY1" fmla="*/ 0 h 455715"/>
                <a:gd name="connsiteX2" fmla="*/ 6605880 w 6681834"/>
                <a:gd name="connsiteY2" fmla="*/ 0 h 455715"/>
                <a:gd name="connsiteX3" fmla="*/ 6681834 w 6681834"/>
                <a:gd name="connsiteY3" fmla="*/ 75954 h 455715"/>
                <a:gd name="connsiteX4" fmla="*/ 6681834 w 6681834"/>
                <a:gd name="connsiteY4" fmla="*/ 379761 h 455715"/>
                <a:gd name="connsiteX5" fmla="*/ 6605880 w 6681834"/>
                <a:gd name="connsiteY5" fmla="*/ 455715 h 455715"/>
                <a:gd name="connsiteX6" fmla="*/ 75954 w 6681834"/>
                <a:gd name="connsiteY6" fmla="*/ 455715 h 455715"/>
                <a:gd name="connsiteX7" fmla="*/ 0 w 6681834"/>
                <a:gd name="connsiteY7" fmla="*/ 379761 h 455715"/>
                <a:gd name="connsiteX8" fmla="*/ 0 w 6681834"/>
                <a:gd name="connsiteY8" fmla="*/ 75954 h 4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1834" h="455715">
                  <a:moveTo>
                    <a:pt x="0" y="75954"/>
                  </a:moveTo>
                  <a:cubicBezTo>
                    <a:pt x="0" y="34006"/>
                    <a:pt x="34006" y="0"/>
                    <a:pt x="75954" y="0"/>
                  </a:cubicBezTo>
                  <a:lnTo>
                    <a:pt x="6605880" y="0"/>
                  </a:lnTo>
                  <a:cubicBezTo>
                    <a:pt x="6647828" y="0"/>
                    <a:pt x="6681834" y="34006"/>
                    <a:pt x="6681834" y="75954"/>
                  </a:cubicBezTo>
                  <a:lnTo>
                    <a:pt x="6681834" y="379761"/>
                  </a:lnTo>
                  <a:cubicBezTo>
                    <a:pt x="6681834" y="421709"/>
                    <a:pt x="6647828" y="455715"/>
                    <a:pt x="6605880" y="455715"/>
                  </a:cubicBezTo>
                  <a:lnTo>
                    <a:pt x="75954" y="455715"/>
                  </a:lnTo>
                  <a:cubicBezTo>
                    <a:pt x="34006" y="455715"/>
                    <a:pt x="0" y="421709"/>
                    <a:pt x="0" y="379761"/>
                  </a:cubicBezTo>
                  <a:lnTo>
                    <a:pt x="0" y="75954"/>
                  </a:lnTo>
                  <a:close/>
                </a:path>
              </a:pathLst>
            </a:custGeom>
            <a:solidFill>
              <a:srgbClr val="0080AD">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94636" tIns="94636" rIns="94636" bIns="94636"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GB" sz="1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Monitoring customer acquisition and retention costs</a:t>
              </a: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35412F1-0F1D-6E13-0E41-385B97384D10}"/>
                </a:ext>
              </a:extLst>
            </p:cNvPr>
            <p:cNvSpPr txBox="1">
              <a:spLocks noGrp="1" noRot="1" noMove="1" noResize="1" noEditPoints="1" noAdjustHandles="1" noChangeArrowheads="1" noChangeShapeType="1"/>
            </p:cNvSpPr>
            <p:nvPr/>
          </p:nvSpPr>
          <p:spPr>
            <a:xfrm>
              <a:off x="4953524" y="5840522"/>
              <a:ext cx="6197159"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Customer Relationship Management (CRM) and other tools</a:t>
              </a:r>
            </a:p>
          </p:txBody>
        </p:sp>
        <p:pic>
          <p:nvPicPr>
            <p:cNvPr id="37" name="Graphic 36" descr="Customer review with solid fill">
              <a:extLst>
                <a:ext uri="{FF2B5EF4-FFF2-40B4-BE49-F238E27FC236}">
                  <a16:creationId xmlns:a16="http://schemas.microsoft.com/office/drawing/2014/main" id="{A930EE79-7DC2-A768-7E25-3AC7D09D06C5}"/>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4"/>
                </a:ext>
              </a:extLst>
            </a:blip>
            <a:stretch>
              <a:fillRect/>
            </a:stretch>
          </p:blipFill>
          <p:spPr>
            <a:xfrm>
              <a:off x="4962797" y="5429301"/>
              <a:ext cx="302481" cy="302481"/>
            </a:xfrm>
            <a:prstGeom prst="rect">
              <a:avLst/>
            </a:prstGeom>
          </p:spPr>
        </p:pic>
        <p:pic>
          <p:nvPicPr>
            <p:cNvPr id="21" name="Graphic 20" descr="Research with solid fill">
              <a:extLst>
                <a:ext uri="{FF2B5EF4-FFF2-40B4-BE49-F238E27FC236}">
                  <a16:creationId xmlns:a16="http://schemas.microsoft.com/office/drawing/2014/main" id="{046B34E9-607C-7689-DDD1-44C7DEFC3AE7}"/>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4965704" y="1126218"/>
              <a:ext cx="316503" cy="316503"/>
            </a:xfrm>
            <a:prstGeom prst="rect">
              <a:avLst/>
            </a:prstGeom>
          </p:spPr>
        </p:pic>
        <p:pic>
          <p:nvPicPr>
            <p:cNvPr id="24" name="Graphic 23" descr="Marketing with solid fill">
              <a:extLst>
                <a:ext uri="{FF2B5EF4-FFF2-40B4-BE49-F238E27FC236}">
                  <a16:creationId xmlns:a16="http://schemas.microsoft.com/office/drawing/2014/main" id="{64F388D1-B61C-88CA-7438-7E1DF235A76B}"/>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4992520" y="3631138"/>
              <a:ext cx="277477" cy="277477"/>
            </a:xfrm>
            <a:prstGeom prst="rect">
              <a:avLst/>
            </a:prstGeom>
          </p:spPr>
        </p:pic>
        <p:pic>
          <p:nvPicPr>
            <p:cNvPr id="30" name="Graphic 29" descr="Checklist with solid fill">
              <a:extLst>
                <a:ext uri="{FF2B5EF4-FFF2-40B4-BE49-F238E27FC236}">
                  <a16:creationId xmlns:a16="http://schemas.microsoft.com/office/drawing/2014/main" id="{9896D1F5-77C0-6EE5-74FF-9DC4C3714108}"/>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7"/>
                </a:ext>
              </a:extLst>
            </a:blip>
            <a:stretch>
              <a:fillRect/>
            </a:stretch>
          </p:blipFill>
          <p:spPr>
            <a:xfrm>
              <a:off x="4965704" y="1941663"/>
              <a:ext cx="316503" cy="316503"/>
            </a:xfrm>
            <a:prstGeom prst="rect">
              <a:avLst/>
            </a:prstGeom>
          </p:spPr>
        </p:pic>
        <p:pic>
          <p:nvPicPr>
            <p:cNvPr id="32" name="Graphic 31" descr="Target Audience with solid fill">
              <a:extLst>
                <a:ext uri="{FF2B5EF4-FFF2-40B4-BE49-F238E27FC236}">
                  <a16:creationId xmlns:a16="http://schemas.microsoft.com/office/drawing/2014/main" id="{3AB68431-CFCB-F4F6-6202-8938382C11BE}"/>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8"/>
                </a:ext>
              </a:extLst>
            </a:blip>
            <a:stretch>
              <a:fillRect/>
            </a:stretch>
          </p:blipFill>
          <p:spPr>
            <a:xfrm>
              <a:off x="4965704" y="2423109"/>
              <a:ext cx="316503" cy="316503"/>
            </a:xfrm>
            <a:prstGeom prst="rect">
              <a:avLst/>
            </a:prstGeom>
          </p:spPr>
        </p:pic>
        <p:pic>
          <p:nvPicPr>
            <p:cNvPr id="54" name="Graphic 53" descr="Building Brick Wall with solid fill">
              <a:extLst>
                <a:ext uri="{FF2B5EF4-FFF2-40B4-BE49-F238E27FC236}">
                  <a16:creationId xmlns:a16="http://schemas.microsoft.com/office/drawing/2014/main" id="{9B5AA59D-D905-E319-B5E3-E7482EE49C5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9"/>
                </a:ext>
              </a:extLst>
            </a:blip>
            <a:stretch>
              <a:fillRect/>
            </a:stretch>
          </p:blipFill>
          <p:spPr>
            <a:xfrm>
              <a:off x="4962797" y="4368653"/>
              <a:ext cx="307200" cy="307200"/>
            </a:xfrm>
            <a:prstGeom prst="rect">
              <a:avLst/>
            </a:prstGeom>
          </p:spPr>
        </p:pic>
        <p:pic>
          <p:nvPicPr>
            <p:cNvPr id="57" name="Graphic 56" descr="Playbook with solid fill">
              <a:extLst>
                <a:ext uri="{FF2B5EF4-FFF2-40B4-BE49-F238E27FC236}">
                  <a16:creationId xmlns:a16="http://schemas.microsoft.com/office/drawing/2014/main" id="{3915B813-27DF-B4E4-C4FB-F989DE67DE5B}"/>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10"/>
                </a:ext>
              </a:extLst>
            </a:blip>
            <a:stretch>
              <a:fillRect/>
            </a:stretch>
          </p:blipFill>
          <p:spPr>
            <a:xfrm>
              <a:off x="4916460" y="537093"/>
              <a:ext cx="348818" cy="348818"/>
            </a:xfrm>
            <a:prstGeom prst="rect">
              <a:avLst/>
            </a:prstGeom>
          </p:spPr>
        </p:pic>
      </p:grpSp>
      <p:pic>
        <p:nvPicPr>
          <p:cNvPr id="3" name="Picture 2" descr="ConsultingWhere logo">
            <a:extLst>
              <a:ext uri="{FF2B5EF4-FFF2-40B4-BE49-F238E27FC236}">
                <a16:creationId xmlns:a16="http://schemas.microsoft.com/office/drawing/2014/main" id="{019C75DB-2C39-FB0A-5045-2B835EF953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7509" y="6267095"/>
            <a:ext cx="2065782" cy="566974"/>
          </a:xfrm>
          <a:prstGeom prst="rect">
            <a:avLst/>
          </a:prstGeom>
        </p:spPr>
      </p:pic>
    </p:spTree>
    <p:custDataLst>
      <p:tags r:id="rId1"/>
    </p:custDataLst>
    <p:extLst>
      <p:ext uri="{BB962C8B-B14F-4D97-AF65-F5344CB8AC3E}">
        <p14:creationId xmlns:p14="http://schemas.microsoft.com/office/powerpoint/2010/main" val="308792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44C1C-23C2-6664-C098-E9E867F14129}"/>
              </a:ext>
            </a:extLst>
          </p:cNvPr>
          <p:cNvSpPr>
            <a:spLocks noGrp="1"/>
          </p:cNvSpPr>
          <p:nvPr>
            <p:ph type="title"/>
          </p:nvPr>
        </p:nvSpPr>
        <p:spPr>
          <a:xfrm>
            <a:off x="437518" y="2122058"/>
            <a:ext cx="3253482" cy="2396359"/>
          </a:xfrm>
        </p:spPr>
        <p:txBody>
          <a:bodyPr anchor="b">
            <a:noAutofit/>
          </a:bodyPr>
          <a:lstStyle/>
          <a:p>
            <a:r>
              <a:rPr lang="en-GB" sz="4000" b="1" dirty="0">
                <a:solidFill>
                  <a:srgbClr val="FFFFFF"/>
                </a:solidFill>
                <a:effectLst>
                  <a:outerShdw blurRad="38100" dist="38100" dir="2700000" algn="tl">
                    <a:srgbClr val="000000">
                      <a:alpha val="43137"/>
                    </a:srgbClr>
                  </a:outerShdw>
                </a:effectLst>
              </a:rPr>
              <a:t>Module 7: Geospatial Maturity Assessment and Governance </a:t>
            </a:r>
          </a:p>
        </p:txBody>
      </p:sp>
      <p:sp>
        <p:nvSpPr>
          <p:cNvPr id="28" name="Freeform: Shape 27">
            <a:extLst>
              <a:ext uri="{FF2B5EF4-FFF2-40B4-BE49-F238E27FC236}">
                <a16:creationId xmlns:a16="http://schemas.microsoft.com/office/drawing/2014/main" id="{0F034B7F-62D9-FE14-1361-661C642729B4}"/>
              </a:ext>
            </a:extLst>
          </p:cNvPr>
          <p:cNvSpPr/>
          <p:nvPr/>
        </p:nvSpPr>
        <p:spPr>
          <a:xfrm>
            <a:off x="5110480" y="823529"/>
            <a:ext cx="6735692" cy="324918"/>
          </a:xfrm>
          <a:custGeom>
            <a:avLst/>
            <a:gdLst>
              <a:gd name="connsiteX0" fmla="*/ 0 w 6635266"/>
              <a:gd name="connsiteY0" fmla="*/ 0 h 298080"/>
              <a:gd name="connsiteX1" fmla="*/ 6635266 w 6635266"/>
              <a:gd name="connsiteY1" fmla="*/ 0 h 298080"/>
              <a:gd name="connsiteX2" fmla="*/ 6635266 w 6635266"/>
              <a:gd name="connsiteY2" fmla="*/ 298080 h 298080"/>
              <a:gd name="connsiteX3" fmla="*/ 0 w 6635266"/>
              <a:gd name="connsiteY3" fmla="*/ 298080 h 298080"/>
              <a:gd name="connsiteX4" fmla="*/ 0 w 6635266"/>
              <a:gd name="connsiteY4" fmla="*/ 0 h 29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266" h="298080">
                <a:moveTo>
                  <a:pt x="0" y="0"/>
                </a:moveTo>
                <a:lnTo>
                  <a:pt x="6635266" y="0"/>
                </a:lnTo>
                <a:lnTo>
                  <a:pt x="6635266" y="298080"/>
                </a:lnTo>
                <a:lnTo>
                  <a:pt x="0" y="298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0670" tIns="22860" rIns="128016" bIns="22860" numCol="1" spcCol="1270" anchor="t" anchorCtr="0">
            <a:noAutofit/>
          </a:bodyPr>
          <a:lstStyle/>
          <a:p>
            <a:pPr marL="285750" lvl="1" indent="-285750" algn="l" defTabSz="622300">
              <a:lnSpc>
                <a:spcPct val="90000"/>
              </a:lnSpc>
              <a:spcBef>
                <a:spcPct val="0"/>
              </a:spcBef>
              <a:spcAft>
                <a:spcPct val="20000"/>
              </a:spcAft>
              <a:buFont typeface="Arial" panose="020B0604020202020204" pitchFamily="34" charset="0"/>
              <a:buChar char="•"/>
            </a:pPr>
            <a:r>
              <a:rPr lang="en-US" sz="1400" dirty="0"/>
              <a:t>Why a</a:t>
            </a:r>
            <a:r>
              <a:rPr lang="en-US" sz="1400" kern="1200" dirty="0"/>
              <a:t> full understanding of the current state</a:t>
            </a:r>
            <a:r>
              <a:rPr lang="en-US" sz="1400" dirty="0"/>
              <a:t> is</a:t>
            </a:r>
            <a:r>
              <a:rPr lang="en-US" sz="1400" kern="1200" dirty="0"/>
              <a:t> essential to planning the future</a:t>
            </a:r>
          </a:p>
        </p:txBody>
      </p:sp>
      <p:grpSp>
        <p:nvGrpSpPr>
          <p:cNvPr id="7" name="Group 6" descr="7 grey text boxes showing the course structure for modulel 9 (with added bullet points under some of the grey boxes)">
            <a:extLst>
              <a:ext uri="{FF2B5EF4-FFF2-40B4-BE49-F238E27FC236}">
                <a16:creationId xmlns:a16="http://schemas.microsoft.com/office/drawing/2014/main" id="{E2C46D28-8129-5495-5F26-D6E5E77D784E}"/>
              </a:ext>
            </a:extLst>
          </p:cNvPr>
          <p:cNvGrpSpPr/>
          <p:nvPr/>
        </p:nvGrpSpPr>
        <p:grpSpPr>
          <a:xfrm>
            <a:off x="4905052" y="129764"/>
            <a:ext cx="6675946" cy="6010855"/>
            <a:chOff x="4884538" y="371119"/>
            <a:chExt cx="6675946" cy="5525550"/>
          </a:xfrm>
        </p:grpSpPr>
        <p:sp>
          <p:nvSpPr>
            <p:cNvPr id="27" name="Freeform: Shape 26">
              <a:extLst>
                <a:ext uri="{FF2B5EF4-FFF2-40B4-BE49-F238E27FC236}">
                  <a16:creationId xmlns:a16="http://schemas.microsoft.com/office/drawing/2014/main" id="{146D248C-9E9C-AF42-BC16-07493DE6E6D2}"/>
                </a:ext>
              </a:extLst>
            </p:cNvPr>
            <p:cNvSpPr/>
            <p:nvPr/>
          </p:nvSpPr>
          <p:spPr>
            <a:xfrm>
              <a:off x="4905052" y="419533"/>
              <a:ext cx="6635266" cy="502727"/>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rgbClr val="90909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lvl="0" indent="0" algn="l" defTabSz="800100">
                <a:lnSpc>
                  <a:spcPct val="90000"/>
                </a:lnSpc>
                <a:spcBef>
                  <a:spcPct val="0"/>
                </a:spcBef>
                <a:spcAft>
                  <a:spcPct val="35000"/>
                </a:spcAft>
                <a:buNone/>
              </a:pPr>
              <a:r>
                <a:rPr lang="en-GB" sz="1800" kern="1200" dirty="0"/>
                <a:t>	What is a Geospatial </a:t>
              </a:r>
              <a:r>
                <a:rPr lang="en-GB" dirty="0"/>
                <a:t>M</a:t>
              </a:r>
              <a:r>
                <a:rPr lang="en-GB" sz="1800" kern="1200" dirty="0"/>
                <a:t>aturity and Why is it needed?</a:t>
              </a:r>
              <a:endParaRPr lang="en-US" sz="1800" kern="1200" dirty="0"/>
            </a:p>
          </p:txBody>
        </p:sp>
        <p:sp>
          <p:nvSpPr>
            <p:cNvPr id="29" name="Freeform: Shape 28">
              <a:extLst>
                <a:ext uri="{FF2B5EF4-FFF2-40B4-BE49-F238E27FC236}">
                  <a16:creationId xmlns:a16="http://schemas.microsoft.com/office/drawing/2014/main" id="{75DF9459-4189-DE52-2583-69F31718D0C0}"/>
                </a:ext>
              </a:extLst>
            </p:cNvPr>
            <p:cNvSpPr/>
            <p:nvPr/>
          </p:nvSpPr>
          <p:spPr>
            <a:xfrm>
              <a:off x="4884538" y="1322655"/>
              <a:ext cx="6635266" cy="415379"/>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tx2">
                <a:lumMod val="50000"/>
                <a:lumOff val="50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lvl="0" indent="0" algn="l" defTabSz="800100">
                <a:lnSpc>
                  <a:spcPct val="90000"/>
                </a:lnSpc>
                <a:spcBef>
                  <a:spcPct val="0"/>
                </a:spcBef>
                <a:spcAft>
                  <a:spcPct val="35000"/>
                </a:spcAft>
                <a:buNone/>
              </a:pPr>
              <a:r>
                <a:rPr lang="en-GB" sz="1800" kern="1200" dirty="0"/>
                <a:t>	E</a:t>
              </a:r>
              <a:r>
                <a:rPr lang="en-GB" dirty="0"/>
                <a:t>stablishing a Framework for Assessment</a:t>
              </a:r>
              <a:endParaRPr lang="en-US" sz="1800" kern="1200" dirty="0"/>
            </a:p>
          </p:txBody>
        </p:sp>
        <p:sp>
          <p:nvSpPr>
            <p:cNvPr id="30" name="Freeform: Shape 29">
              <a:extLst>
                <a:ext uri="{FF2B5EF4-FFF2-40B4-BE49-F238E27FC236}">
                  <a16:creationId xmlns:a16="http://schemas.microsoft.com/office/drawing/2014/main" id="{F5D553CE-403C-DA05-49D2-6A3EDE710FE9}"/>
                </a:ext>
              </a:extLst>
            </p:cNvPr>
            <p:cNvSpPr/>
            <p:nvPr/>
          </p:nvSpPr>
          <p:spPr>
            <a:xfrm>
              <a:off x="4884538" y="2314391"/>
              <a:ext cx="6635266" cy="513146"/>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tx2">
                <a:lumMod val="50000"/>
                <a:lumOff val="50000"/>
                <a:alpha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lvl="0" indent="0" algn="l" defTabSz="800100">
                <a:lnSpc>
                  <a:spcPct val="90000"/>
                </a:lnSpc>
                <a:spcBef>
                  <a:spcPct val="0"/>
                </a:spcBef>
                <a:spcAft>
                  <a:spcPct val="35000"/>
                </a:spcAft>
                <a:buNone/>
              </a:pPr>
              <a:r>
                <a:rPr lang="en-GB" sz="1800" kern="1200" dirty="0"/>
                <a:t>	Identifying and Engaging </a:t>
              </a:r>
              <a:r>
                <a:rPr lang="en-GB" dirty="0"/>
                <a:t>S</a:t>
              </a:r>
              <a:r>
                <a:rPr lang="en-GB" sz="1800" kern="1200" dirty="0"/>
                <a:t>takeholders</a:t>
              </a:r>
              <a:endParaRPr lang="en-US" sz="1800" kern="1200" dirty="0"/>
            </a:p>
          </p:txBody>
        </p:sp>
        <p:sp>
          <p:nvSpPr>
            <p:cNvPr id="31" name="Freeform: Shape 30">
              <a:extLst>
                <a:ext uri="{FF2B5EF4-FFF2-40B4-BE49-F238E27FC236}">
                  <a16:creationId xmlns:a16="http://schemas.microsoft.com/office/drawing/2014/main" id="{7A7D0FEB-BE13-C60A-3BDD-24FAFDF0B331}"/>
                </a:ext>
              </a:extLst>
            </p:cNvPr>
            <p:cNvSpPr/>
            <p:nvPr/>
          </p:nvSpPr>
          <p:spPr>
            <a:xfrm>
              <a:off x="4925218" y="4916841"/>
              <a:ext cx="6635266" cy="445107"/>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tx2">
                <a:lumMod val="50000"/>
                <a:lumOff val="50000"/>
                <a:alpha val="7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lvl="0" indent="0" algn="l" defTabSz="800100">
                <a:lnSpc>
                  <a:spcPct val="90000"/>
                </a:lnSpc>
                <a:spcBef>
                  <a:spcPct val="0"/>
                </a:spcBef>
                <a:spcAft>
                  <a:spcPct val="35000"/>
                </a:spcAft>
                <a:buNone/>
              </a:pPr>
              <a:r>
                <a:rPr lang="en-GB" sz="1800" kern="1200" dirty="0"/>
                <a:t>	</a:t>
              </a:r>
              <a:r>
                <a:rPr lang="en-GB" dirty="0"/>
                <a:t>Establishing effective </a:t>
              </a:r>
              <a:r>
                <a:rPr lang="en-GB" sz="1800" kern="1200" dirty="0"/>
                <a:t>Governance</a:t>
              </a:r>
              <a:endParaRPr lang="en-US" sz="1800" kern="1200" dirty="0"/>
            </a:p>
          </p:txBody>
        </p:sp>
        <p:sp>
          <p:nvSpPr>
            <p:cNvPr id="32" name="Freeform: Shape 31">
              <a:extLst>
                <a:ext uri="{FF2B5EF4-FFF2-40B4-BE49-F238E27FC236}">
                  <a16:creationId xmlns:a16="http://schemas.microsoft.com/office/drawing/2014/main" id="{C95F3F5E-1025-9425-7FEE-165B1A81EC4F}"/>
                </a:ext>
              </a:extLst>
            </p:cNvPr>
            <p:cNvSpPr/>
            <p:nvPr/>
          </p:nvSpPr>
          <p:spPr>
            <a:xfrm>
              <a:off x="4911549" y="3314527"/>
              <a:ext cx="6635266" cy="445108"/>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tx2">
                <a:lumMod val="50000"/>
                <a:lumOff val="50000"/>
                <a:alpha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lvl="0" indent="0" algn="l" defTabSz="800100">
                <a:lnSpc>
                  <a:spcPct val="90000"/>
                </a:lnSpc>
                <a:spcBef>
                  <a:spcPct val="0"/>
                </a:spcBef>
                <a:spcAft>
                  <a:spcPct val="35000"/>
                </a:spcAft>
                <a:buNone/>
              </a:pPr>
              <a:r>
                <a:rPr lang="en-GB" sz="1800" kern="1200" dirty="0"/>
                <a:t>	 Validating Input and Analysis  </a:t>
              </a:r>
              <a:endParaRPr lang="en-US" sz="1800" kern="1200" dirty="0"/>
            </a:p>
          </p:txBody>
        </p:sp>
        <p:sp>
          <p:nvSpPr>
            <p:cNvPr id="33" name="Freeform: Shape 32">
              <a:extLst>
                <a:ext uri="{FF2B5EF4-FFF2-40B4-BE49-F238E27FC236}">
                  <a16:creationId xmlns:a16="http://schemas.microsoft.com/office/drawing/2014/main" id="{8E060744-4E57-C0E8-38D8-091FE0DBF156}"/>
                </a:ext>
              </a:extLst>
            </p:cNvPr>
            <p:cNvSpPr/>
            <p:nvPr/>
          </p:nvSpPr>
          <p:spPr>
            <a:xfrm>
              <a:off x="4884538" y="4290231"/>
              <a:ext cx="6635266" cy="478015"/>
            </a:xfrm>
            <a:custGeom>
              <a:avLst/>
              <a:gdLst>
                <a:gd name="connsiteX0" fmla="*/ 0 w 6635266"/>
                <a:gd name="connsiteY0" fmla="*/ 119178 h 715052"/>
                <a:gd name="connsiteX1" fmla="*/ 119178 w 6635266"/>
                <a:gd name="connsiteY1" fmla="*/ 0 h 715052"/>
                <a:gd name="connsiteX2" fmla="*/ 6516088 w 6635266"/>
                <a:gd name="connsiteY2" fmla="*/ 0 h 715052"/>
                <a:gd name="connsiteX3" fmla="*/ 6635266 w 6635266"/>
                <a:gd name="connsiteY3" fmla="*/ 119178 h 715052"/>
                <a:gd name="connsiteX4" fmla="*/ 6635266 w 6635266"/>
                <a:gd name="connsiteY4" fmla="*/ 595874 h 715052"/>
                <a:gd name="connsiteX5" fmla="*/ 6516088 w 6635266"/>
                <a:gd name="connsiteY5" fmla="*/ 715052 h 715052"/>
                <a:gd name="connsiteX6" fmla="*/ 119178 w 6635266"/>
                <a:gd name="connsiteY6" fmla="*/ 715052 h 715052"/>
                <a:gd name="connsiteX7" fmla="*/ 0 w 6635266"/>
                <a:gd name="connsiteY7" fmla="*/ 595874 h 715052"/>
                <a:gd name="connsiteX8" fmla="*/ 0 w 6635266"/>
                <a:gd name="connsiteY8" fmla="*/ 119178 h 7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5266" h="715052">
                  <a:moveTo>
                    <a:pt x="0" y="119178"/>
                  </a:moveTo>
                  <a:cubicBezTo>
                    <a:pt x="0" y="53358"/>
                    <a:pt x="53358" y="0"/>
                    <a:pt x="119178" y="0"/>
                  </a:cubicBezTo>
                  <a:lnTo>
                    <a:pt x="6516088" y="0"/>
                  </a:lnTo>
                  <a:cubicBezTo>
                    <a:pt x="6581908" y="0"/>
                    <a:pt x="6635266" y="53358"/>
                    <a:pt x="6635266" y="119178"/>
                  </a:cubicBezTo>
                  <a:lnTo>
                    <a:pt x="6635266" y="595874"/>
                  </a:lnTo>
                  <a:cubicBezTo>
                    <a:pt x="6635266" y="661694"/>
                    <a:pt x="6581908" y="715052"/>
                    <a:pt x="6516088" y="715052"/>
                  </a:cubicBezTo>
                  <a:lnTo>
                    <a:pt x="119178" y="715052"/>
                  </a:lnTo>
                  <a:cubicBezTo>
                    <a:pt x="53358" y="715052"/>
                    <a:pt x="0" y="661694"/>
                    <a:pt x="0" y="595874"/>
                  </a:cubicBezTo>
                  <a:lnTo>
                    <a:pt x="0" y="119178"/>
                  </a:lnTo>
                  <a:close/>
                </a:path>
              </a:pathLst>
            </a:custGeom>
            <a:solidFill>
              <a:schemeClr val="tx2">
                <a:lumMod val="50000"/>
                <a:lumOff val="50000"/>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03486" tIns="103486" rIns="103486" bIns="103486" numCol="1" spcCol="1270" anchor="ctr" anchorCtr="0">
              <a:noAutofit/>
            </a:bodyPr>
            <a:lstStyle/>
            <a:p>
              <a:pPr marL="0" lvl="0" indent="0" algn="l" defTabSz="800100">
                <a:lnSpc>
                  <a:spcPct val="90000"/>
                </a:lnSpc>
                <a:spcBef>
                  <a:spcPct val="0"/>
                </a:spcBef>
                <a:spcAft>
                  <a:spcPct val="35000"/>
                </a:spcAft>
                <a:buNone/>
              </a:pPr>
              <a:r>
                <a:rPr lang="en-GB" sz="1800" kern="1200" dirty="0"/>
                <a:t>	Presenting and Deploying Results</a:t>
              </a:r>
              <a:endParaRPr lang="en-US" sz="1800" kern="1200" dirty="0"/>
            </a:p>
          </p:txBody>
        </p:sp>
        <p:pic>
          <p:nvPicPr>
            <p:cNvPr id="4" name="Graphic 3" descr="Fork In Road with solid fill">
              <a:extLst>
                <a:ext uri="{FF2B5EF4-FFF2-40B4-BE49-F238E27FC236}">
                  <a16:creationId xmlns:a16="http://schemas.microsoft.com/office/drawing/2014/main" id="{84923D3F-C99F-072D-CD17-20C1F3531B4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31974" y="371119"/>
              <a:ext cx="550243" cy="550243"/>
            </a:xfrm>
            <a:prstGeom prst="rect">
              <a:avLst/>
            </a:prstGeom>
          </p:spPr>
        </p:pic>
        <p:pic>
          <p:nvPicPr>
            <p:cNvPr id="10" name="Graphic 9" descr="Magnifying glass with solid fill">
              <a:extLst>
                <a:ext uri="{FF2B5EF4-FFF2-40B4-BE49-F238E27FC236}">
                  <a16:creationId xmlns:a16="http://schemas.microsoft.com/office/drawing/2014/main" id="{6277C3E3-7619-1AA9-08C6-8B77DE89AEB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89966" y="1313838"/>
              <a:ext cx="482598" cy="482598"/>
            </a:xfrm>
            <a:prstGeom prst="rect">
              <a:avLst/>
            </a:prstGeom>
          </p:spPr>
        </p:pic>
        <p:pic>
          <p:nvPicPr>
            <p:cNvPr id="14" name="Graphic 13" descr="Group of people with solid fill">
              <a:extLst>
                <a:ext uri="{FF2B5EF4-FFF2-40B4-BE49-F238E27FC236}">
                  <a16:creationId xmlns:a16="http://schemas.microsoft.com/office/drawing/2014/main" id="{8C45CDC2-4E98-BC53-1891-51045B7DEA0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96749" y="2383025"/>
              <a:ext cx="427751" cy="427751"/>
            </a:xfrm>
            <a:prstGeom prst="rect">
              <a:avLst/>
            </a:prstGeom>
          </p:spPr>
        </p:pic>
        <p:pic>
          <p:nvPicPr>
            <p:cNvPr id="18" name="Graphic 17" descr="Toggle with solid fill">
              <a:extLst>
                <a:ext uri="{FF2B5EF4-FFF2-40B4-BE49-F238E27FC236}">
                  <a16:creationId xmlns:a16="http://schemas.microsoft.com/office/drawing/2014/main" id="{883C0501-38BB-ACC7-CFD5-91C9F349259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89966" y="4914280"/>
              <a:ext cx="447081" cy="447081"/>
            </a:xfrm>
            <a:prstGeom prst="rect">
              <a:avLst/>
            </a:prstGeom>
          </p:spPr>
        </p:pic>
        <p:pic>
          <p:nvPicPr>
            <p:cNvPr id="21" name="Graphic 20" descr="Brainstorm with solid fill">
              <a:extLst>
                <a:ext uri="{FF2B5EF4-FFF2-40B4-BE49-F238E27FC236}">
                  <a16:creationId xmlns:a16="http://schemas.microsoft.com/office/drawing/2014/main" id="{11235817-2467-CE2B-D169-183099CC125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096749" y="3307892"/>
              <a:ext cx="478014" cy="478014"/>
            </a:xfrm>
            <a:prstGeom prst="rect">
              <a:avLst/>
            </a:prstGeom>
          </p:spPr>
        </p:pic>
        <p:pic>
          <p:nvPicPr>
            <p:cNvPr id="23" name="Graphic 22" descr="Target with solid fill">
              <a:extLst>
                <a:ext uri="{FF2B5EF4-FFF2-40B4-BE49-F238E27FC236}">
                  <a16:creationId xmlns:a16="http://schemas.microsoft.com/office/drawing/2014/main" id="{CF901F9E-6804-E3F8-456C-70D5006517C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70229" y="4275093"/>
              <a:ext cx="491675" cy="491675"/>
            </a:xfrm>
            <a:prstGeom prst="rect">
              <a:avLst/>
            </a:prstGeom>
          </p:spPr>
        </p:pic>
        <p:sp>
          <p:nvSpPr>
            <p:cNvPr id="3" name="TextBox 2">
              <a:extLst>
                <a:ext uri="{FF2B5EF4-FFF2-40B4-BE49-F238E27FC236}">
                  <a16:creationId xmlns:a16="http://schemas.microsoft.com/office/drawing/2014/main" id="{DC343BC5-DA4B-1C0C-4B97-21CBD50156F2}"/>
                </a:ext>
              </a:extLst>
            </p:cNvPr>
            <p:cNvSpPr txBox="1"/>
            <p:nvPr/>
          </p:nvSpPr>
          <p:spPr>
            <a:xfrm>
              <a:off x="5222680" y="1784264"/>
              <a:ext cx="6013005" cy="498016"/>
            </a:xfrm>
            <a:prstGeom prst="rect">
              <a:avLst/>
            </a:prstGeom>
            <a:noFill/>
          </p:spPr>
          <p:txBody>
            <a:bodyPr wrap="square" rtlCol="0">
              <a:spAutoFit/>
            </a:bodyPr>
            <a:lstStyle/>
            <a:p>
              <a:pPr marL="285750" indent="-285750">
                <a:buFont typeface="Arial" panose="020B0604020202020204" pitchFamily="34" charset="0"/>
                <a:buChar char="•"/>
              </a:pPr>
              <a:r>
                <a:rPr lang="en-GB" sz="1400" dirty="0"/>
                <a:t>Evaluating different perspectives (based on UN IGIF and URISA models)</a:t>
              </a:r>
            </a:p>
            <a:p>
              <a:pPr marL="285750" indent="-285750">
                <a:buFont typeface="Arial" panose="020B0604020202020204" pitchFamily="34" charset="0"/>
                <a:buChar char="•"/>
              </a:pPr>
              <a:r>
                <a:rPr lang="en-GB" sz="1400" dirty="0"/>
                <a:t>What are the key criteria and how can be objectively assess them?   </a:t>
              </a:r>
            </a:p>
          </p:txBody>
        </p:sp>
        <p:sp>
          <p:nvSpPr>
            <p:cNvPr id="5" name="TextBox 4">
              <a:extLst>
                <a:ext uri="{FF2B5EF4-FFF2-40B4-BE49-F238E27FC236}">
                  <a16:creationId xmlns:a16="http://schemas.microsoft.com/office/drawing/2014/main" id="{380D4C7B-A049-49C2-CE95-D1C46A7FAA52}"/>
                </a:ext>
              </a:extLst>
            </p:cNvPr>
            <p:cNvSpPr txBox="1"/>
            <p:nvPr/>
          </p:nvSpPr>
          <p:spPr>
            <a:xfrm>
              <a:off x="5212459" y="3812579"/>
              <a:ext cx="6020452" cy="498016"/>
            </a:xfrm>
            <a:prstGeom prst="rect">
              <a:avLst/>
            </a:prstGeom>
            <a:noFill/>
          </p:spPr>
          <p:txBody>
            <a:bodyPr wrap="square" rtlCol="0">
              <a:spAutoFit/>
            </a:bodyPr>
            <a:lstStyle/>
            <a:p>
              <a:pPr marL="285750" indent="-285750">
                <a:buFont typeface="Arial" panose="020B0604020202020204" pitchFamily="34" charset="0"/>
                <a:buChar char="•"/>
              </a:pPr>
              <a:r>
                <a:rPr lang="en-GB" sz="1400" dirty="0"/>
                <a:t>Delphi approach to normalising results</a:t>
              </a:r>
            </a:p>
            <a:p>
              <a:pPr marL="285750" indent="-285750">
                <a:buFont typeface="Arial" panose="020B0604020202020204" pitchFamily="34" charset="0"/>
                <a:buChar char="•"/>
              </a:pPr>
              <a:r>
                <a:rPr lang="en-GB" sz="1400" dirty="0"/>
                <a:t>Identifying and accounting for bias  </a:t>
              </a:r>
            </a:p>
          </p:txBody>
        </p:sp>
        <p:sp>
          <p:nvSpPr>
            <p:cNvPr id="6" name="TextBox 5">
              <a:extLst>
                <a:ext uri="{FF2B5EF4-FFF2-40B4-BE49-F238E27FC236}">
                  <a16:creationId xmlns:a16="http://schemas.microsoft.com/office/drawing/2014/main" id="{26835AD7-2AB6-52C6-9092-2488086C24B9}"/>
                </a:ext>
              </a:extLst>
            </p:cNvPr>
            <p:cNvSpPr txBox="1"/>
            <p:nvPr/>
          </p:nvSpPr>
          <p:spPr>
            <a:xfrm>
              <a:off x="5222680" y="5415693"/>
              <a:ext cx="5406833" cy="480976"/>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essential components of good governance </a:t>
              </a:r>
            </a:p>
            <a:p>
              <a:pPr marL="285750" indent="-285750">
                <a:buFont typeface="Arial" panose="020B0604020202020204" pitchFamily="34" charset="0"/>
                <a:buChar char="•"/>
              </a:pPr>
              <a:r>
                <a:rPr lang="en-GB" sz="1400" dirty="0"/>
                <a:t> Successful models – good practice and sustainability </a:t>
              </a:r>
            </a:p>
          </p:txBody>
        </p:sp>
      </p:grpSp>
      <p:sp>
        <p:nvSpPr>
          <p:cNvPr id="8" name="Slide Number Placeholder 5">
            <a:extLst>
              <a:ext uri="{FF2B5EF4-FFF2-40B4-BE49-F238E27FC236}">
                <a16:creationId xmlns:a16="http://schemas.microsoft.com/office/drawing/2014/main" id="{446A76C2-8932-F90E-526A-660B02ED69C5}"/>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21</a:t>
            </a:fld>
            <a:endParaRPr lang="en-GB"/>
          </a:p>
        </p:txBody>
      </p:sp>
      <p:sp>
        <p:nvSpPr>
          <p:cNvPr id="12" name="TextBox 11">
            <a:extLst>
              <a:ext uri="{FF2B5EF4-FFF2-40B4-BE49-F238E27FC236}">
                <a16:creationId xmlns:a16="http://schemas.microsoft.com/office/drawing/2014/main" id="{8784A75C-FB25-D607-4BA1-F85CEA9D5D91}"/>
              </a:ext>
            </a:extLst>
          </p:cNvPr>
          <p:cNvSpPr txBox="1"/>
          <p:nvPr/>
        </p:nvSpPr>
        <p:spPr>
          <a:xfrm>
            <a:off x="5243194" y="2797018"/>
            <a:ext cx="5406833"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Who to engage  </a:t>
            </a:r>
          </a:p>
          <a:p>
            <a:pPr marL="285750" indent="-285750">
              <a:buFont typeface="Arial" panose="020B0604020202020204" pitchFamily="34" charset="0"/>
              <a:buChar char="•"/>
            </a:pPr>
            <a:r>
              <a:rPr lang="en-GB" sz="1400" dirty="0"/>
              <a:t>How to determine influence and interest </a:t>
            </a:r>
          </a:p>
        </p:txBody>
      </p:sp>
      <p:pic>
        <p:nvPicPr>
          <p:cNvPr id="16" name="Picture 15" descr="ConsultingWhere logo">
            <a:extLst>
              <a:ext uri="{FF2B5EF4-FFF2-40B4-BE49-F238E27FC236}">
                <a16:creationId xmlns:a16="http://schemas.microsoft.com/office/drawing/2014/main" id="{7194141B-1ECB-4E0A-05EF-95D8938B17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7509" y="6264853"/>
            <a:ext cx="2065782" cy="566974"/>
          </a:xfrm>
          <a:prstGeom prst="rect">
            <a:avLst/>
          </a:prstGeom>
        </p:spPr>
      </p:pic>
    </p:spTree>
    <p:custDataLst>
      <p:tags r:id="rId1"/>
    </p:custDataLst>
    <p:extLst>
      <p:ext uri="{BB962C8B-B14F-4D97-AF65-F5344CB8AC3E}">
        <p14:creationId xmlns:p14="http://schemas.microsoft.com/office/powerpoint/2010/main" val="409220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44C1C-23C2-6664-C098-E9E867F14129}"/>
              </a:ext>
            </a:extLst>
          </p:cNvPr>
          <p:cNvSpPr>
            <a:spLocks noGrp="1"/>
          </p:cNvSpPr>
          <p:nvPr>
            <p:ph type="title"/>
          </p:nvPr>
        </p:nvSpPr>
        <p:spPr>
          <a:xfrm>
            <a:off x="509101" y="1133361"/>
            <a:ext cx="3115265" cy="2396359"/>
          </a:xfrm>
        </p:spPr>
        <p:txBody>
          <a:bodyPr anchor="b">
            <a:normAutofit/>
          </a:bodyPr>
          <a:lstStyle/>
          <a:p>
            <a:r>
              <a:rPr kumimoji="0" lang="en-GB"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j-ea"/>
                <a:cs typeface="+mj-cs"/>
              </a:rPr>
              <a:t>Module 8: Sustainable Business </a:t>
            </a:r>
            <a:r>
              <a:rPr lang="en-GB" sz="4000" b="1" dirty="0">
                <a:solidFill>
                  <a:srgbClr val="FFFFFF"/>
                </a:solidFill>
                <a:effectLst>
                  <a:outerShdw blurRad="38100" dist="38100" dir="2700000" algn="tl">
                    <a:srgbClr val="000000">
                      <a:alpha val="43137"/>
                    </a:srgbClr>
                  </a:outerShdw>
                </a:effectLst>
                <a:latin typeface="Calibri Light" panose="020F0302020204030204"/>
              </a:rPr>
              <a:t>M</a:t>
            </a:r>
            <a:r>
              <a:rPr kumimoji="0" lang="en-GB" sz="4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Light" panose="020F0302020204030204"/>
                <a:ea typeface="+mj-ea"/>
                <a:cs typeface="+mj-cs"/>
              </a:rPr>
              <a:t>odels</a:t>
            </a:r>
            <a:endParaRPr lang="en-GB" sz="4000" b="1" dirty="0">
              <a:solidFill>
                <a:srgbClr val="FFFFFF"/>
              </a:solidFill>
              <a:effectLst>
                <a:outerShdw blurRad="38100" dist="38100" dir="2700000" algn="tl">
                  <a:srgbClr val="000000">
                    <a:alpha val="43137"/>
                  </a:srgbClr>
                </a:outerShdw>
              </a:effectLst>
            </a:endParaRPr>
          </a:p>
        </p:txBody>
      </p:sp>
      <p:sp>
        <p:nvSpPr>
          <p:cNvPr id="36" name="TextBox 35">
            <a:extLst>
              <a:ext uri="{FF2B5EF4-FFF2-40B4-BE49-F238E27FC236}">
                <a16:creationId xmlns:a16="http://schemas.microsoft.com/office/drawing/2014/main" id="{D30CBB77-72C9-E3EA-B9F5-1A8BA69C9F74}"/>
              </a:ext>
            </a:extLst>
          </p:cNvPr>
          <p:cNvSpPr txBox="1"/>
          <p:nvPr/>
        </p:nvSpPr>
        <p:spPr>
          <a:xfrm>
            <a:off x="5405869" y="5855597"/>
            <a:ext cx="5954804" cy="286232"/>
          </a:xfrm>
          <a:prstGeom prst="rect">
            <a:avLst/>
          </a:prstGeom>
          <a:noFill/>
        </p:spPr>
        <p:txBody>
          <a:bodyPr wrap="square" rtlCol="0">
            <a:spAutoFit/>
          </a:bodyPr>
          <a:lstStyle/>
          <a:p>
            <a:pPr marL="171450" marR="0" lvl="1" indent="-171450" algn="l" defTabSz="1778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Recent examples of successful evolution of business models</a:t>
            </a:r>
          </a:p>
        </p:txBody>
      </p:sp>
      <p:grpSp>
        <p:nvGrpSpPr>
          <p:cNvPr id="22" name="Group 21">
            <a:extLst>
              <a:ext uri="{FF2B5EF4-FFF2-40B4-BE49-F238E27FC236}">
                <a16:creationId xmlns:a16="http://schemas.microsoft.com/office/drawing/2014/main" id="{C87C9207-6097-A9A5-6FE0-0148B29B17E0}"/>
              </a:ext>
              <a:ext uri="{C183D7F6-B498-43B3-948B-1728B52AA6E4}">
                <adec:decorative xmlns:adec="http://schemas.microsoft.com/office/drawing/2017/decorative" val="1"/>
              </a:ext>
            </a:extLst>
          </p:cNvPr>
          <p:cNvGrpSpPr/>
          <p:nvPr/>
        </p:nvGrpSpPr>
        <p:grpSpPr>
          <a:xfrm>
            <a:off x="5006935" y="220859"/>
            <a:ext cx="6582687" cy="5634738"/>
            <a:chOff x="5047578" y="116612"/>
            <a:chExt cx="6582687" cy="5413879"/>
          </a:xfrm>
        </p:grpSpPr>
        <p:grpSp>
          <p:nvGrpSpPr>
            <p:cNvPr id="20" name="Group 19">
              <a:extLst>
                <a:ext uri="{FF2B5EF4-FFF2-40B4-BE49-F238E27FC236}">
                  <a16:creationId xmlns:a16="http://schemas.microsoft.com/office/drawing/2014/main" id="{062D3C97-7783-4102-29DA-9EE61BC429B9}"/>
                </a:ext>
              </a:extLst>
            </p:cNvPr>
            <p:cNvGrpSpPr/>
            <p:nvPr/>
          </p:nvGrpSpPr>
          <p:grpSpPr>
            <a:xfrm>
              <a:off x="5047578" y="116612"/>
              <a:ext cx="6582687" cy="5413879"/>
              <a:chOff x="5047578" y="116612"/>
              <a:chExt cx="6582687" cy="5413879"/>
            </a:xfrm>
          </p:grpSpPr>
          <p:grpSp>
            <p:nvGrpSpPr>
              <p:cNvPr id="16" name="Group 15">
                <a:extLst>
                  <a:ext uri="{FF2B5EF4-FFF2-40B4-BE49-F238E27FC236}">
                    <a16:creationId xmlns:a16="http://schemas.microsoft.com/office/drawing/2014/main" id="{6A25C4FA-2B40-9420-5E7E-540FCFEB6334}"/>
                  </a:ext>
                </a:extLst>
              </p:cNvPr>
              <p:cNvGrpSpPr/>
              <p:nvPr/>
            </p:nvGrpSpPr>
            <p:grpSpPr>
              <a:xfrm>
                <a:off x="5047578" y="116612"/>
                <a:ext cx="6582687" cy="5413879"/>
                <a:chOff x="5047578" y="116612"/>
                <a:chExt cx="6582687" cy="5413879"/>
              </a:xfrm>
            </p:grpSpPr>
            <p:grpSp>
              <p:nvGrpSpPr>
                <p:cNvPr id="5" name="Group 4">
                  <a:extLst>
                    <a:ext uri="{FF2B5EF4-FFF2-40B4-BE49-F238E27FC236}">
                      <a16:creationId xmlns:a16="http://schemas.microsoft.com/office/drawing/2014/main" id="{474D373A-ECF7-9038-88A4-C6613435CB33}"/>
                    </a:ext>
                  </a:extLst>
                </p:cNvPr>
                <p:cNvGrpSpPr/>
                <p:nvPr/>
              </p:nvGrpSpPr>
              <p:grpSpPr>
                <a:xfrm>
                  <a:off x="5047578" y="116612"/>
                  <a:ext cx="6582687" cy="5413879"/>
                  <a:chOff x="5047578" y="116612"/>
                  <a:chExt cx="6582687" cy="5413879"/>
                </a:xfrm>
              </p:grpSpPr>
              <p:sp>
                <p:nvSpPr>
                  <p:cNvPr id="35" name="TextBox 34">
                    <a:extLst>
                      <a:ext uri="{FF2B5EF4-FFF2-40B4-BE49-F238E27FC236}">
                        <a16:creationId xmlns:a16="http://schemas.microsoft.com/office/drawing/2014/main" id="{2B1479F7-5A77-D52C-1C03-4CBEFA8E44A8}"/>
                      </a:ext>
                    </a:extLst>
                  </p:cNvPr>
                  <p:cNvSpPr txBox="1"/>
                  <p:nvPr/>
                </p:nvSpPr>
                <p:spPr>
                  <a:xfrm>
                    <a:off x="5386961" y="2823403"/>
                    <a:ext cx="6185826" cy="523220"/>
                  </a:xfrm>
                  <a:prstGeom prst="rect">
                    <a:avLst/>
                  </a:prstGeom>
                  <a:noFill/>
                </p:spPr>
                <p:txBody>
                  <a:bodyPr wrap="square" rtlCol="0">
                    <a:spAutoFit/>
                  </a:bodyPr>
                  <a:lstStyle/>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Traditional and innovative </a:t>
                    </a:r>
                    <a:r>
                      <a:rPr lang="en-GB" sz="1400" dirty="0">
                        <a:solidFill>
                          <a:prstClr val="black">
                            <a:hueOff val="0"/>
                            <a:satOff val="0"/>
                            <a:lumOff val="0"/>
                            <a:alphaOff val="0"/>
                          </a:prstClr>
                        </a:solidFill>
                        <a:latin typeface="Calibri" panose="020F0502020204030204"/>
                      </a:rPr>
                      <a:t>business</a:t>
                    </a: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models</a:t>
                    </a: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Their application to modern technology and specifically geospatial organisations</a:t>
                    </a:r>
                  </a:p>
                </p:txBody>
              </p:sp>
              <p:grpSp>
                <p:nvGrpSpPr>
                  <p:cNvPr id="4" name="Group 3">
                    <a:extLst>
                      <a:ext uri="{FF2B5EF4-FFF2-40B4-BE49-F238E27FC236}">
                        <a16:creationId xmlns:a16="http://schemas.microsoft.com/office/drawing/2014/main" id="{391B1649-DBF0-825F-CF86-89EFC8E01E4B}"/>
                      </a:ext>
                    </a:extLst>
                  </p:cNvPr>
                  <p:cNvGrpSpPr/>
                  <p:nvPr/>
                </p:nvGrpSpPr>
                <p:grpSpPr>
                  <a:xfrm>
                    <a:off x="5047578" y="116612"/>
                    <a:ext cx="6582687" cy="5413879"/>
                    <a:chOff x="5047578" y="116612"/>
                    <a:chExt cx="6582687" cy="5413879"/>
                  </a:xfrm>
                </p:grpSpPr>
                <p:grpSp>
                  <p:nvGrpSpPr>
                    <p:cNvPr id="3" name="Group 2">
                      <a:extLst>
                        <a:ext uri="{FF2B5EF4-FFF2-40B4-BE49-F238E27FC236}">
                          <a16:creationId xmlns:a16="http://schemas.microsoft.com/office/drawing/2014/main" id="{43EFBE2C-8347-089F-9BE2-76D1A2400C23}"/>
                        </a:ext>
                      </a:extLst>
                    </p:cNvPr>
                    <p:cNvGrpSpPr/>
                    <p:nvPr/>
                  </p:nvGrpSpPr>
                  <p:grpSpPr>
                    <a:xfrm>
                      <a:off x="5047578" y="116612"/>
                      <a:ext cx="6582687" cy="5413879"/>
                      <a:chOff x="5047578" y="116612"/>
                      <a:chExt cx="6582687" cy="5413879"/>
                    </a:xfrm>
                  </p:grpSpPr>
                  <p:grpSp>
                    <p:nvGrpSpPr>
                      <p:cNvPr id="37" name="Group 36">
                        <a:extLst>
                          <a:ext uri="{FF2B5EF4-FFF2-40B4-BE49-F238E27FC236}">
                            <a16:creationId xmlns:a16="http://schemas.microsoft.com/office/drawing/2014/main" id="{EADE7CF1-E1E5-A76F-EC89-44820B791126}"/>
                          </a:ext>
                        </a:extLst>
                      </p:cNvPr>
                      <p:cNvGrpSpPr/>
                      <p:nvPr/>
                    </p:nvGrpSpPr>
                    <p:grpSpPr>
                      <a:xfrm>
                        <a:off x="5047578" y="136273"/>
                        <a:ext cx="6582687" cy="5394218"/>
                        <a:chOff x="5064661" y="174194"/>
                        <a:chExt cx="6582687" cy="5394218"/>
                      </a:xfrm>
                    </p:grpSpPr>
                    <p:sp>
                      <p:nvSpPr>
                        <p:cNvPr id="6" name="Freeform: Shape 5">
                          <a:extLst>
                            <a:ext uri="{FF2B5EF4-FFF2-40B4-BE49-F238E27FC236}">
                              <a16:creationId xmlns:a16="http://schemas.microsoft.com/office/drawing/2014/main" id="{4CD2EEE8-4B2C-63D5-2E7B-3EBD10BB796A}"/>
                            </a:ext>
                          </a:extLst>
                        </p:cNvPr>
                        <p:cNvSpPr/>
                        <p:nvPr/>
                      </p:nvSpPr>
                      <p:spPr>
                        <a:xfrm>
                          <a:off x="5064661" y="174194"/>
                          <a:ext cx="6530026" cy="477617"/>
                        </a:xfrm>
                        <a:custGeom>
                          <a:avLst/>
                          <a:gdLst>
                            <a:gd name="connsiteX0" fmla="*/ 0 w 7253392"/>
                            <a:gd name="connsiteY0" fmla="*/ 87843 h 527047"/>
                            <a:gd name="connsiteX1" fmla="*/ 87843 w 7253392"/>
                            <a:gd name="connsiteY1" fmla="*/ 0 h 527047"/>
                            <a:gd name="connsiteX2" fmla="*/ 7165549 w 7253392"/>
                            <a:gd name="connsiteY2" fmla="*/ 0 h 527047"/>
                            <a:gd name="connsiteX3" fmla="*/ 7253392 w 7253392"/>
                            <a:gd name="connsiteY3" fmla="*/ 87843 h 527047"/>
                            <a:gd name="connsiteX4" fmla="*/ 7253392 w 7253392"/>
                            <a:gd name="connsiteY4" fmla="*/ 439204 h 527047"/>
                            <a:gd name="connsiteX5" fmla="*/ 7165549 w 7253392"/>
                            <a:gd name="connsiteY5" fmla="*/ 527047 h 527047"/>
                            <a:gd name="connsiteX6" fmla="*/ 87843 w 7253392"/>
                            <a:gd name="connsiteY6" fmla="*/ 527047 h 527047"/>
                            <a:gd name="connsiteX7" fmla="*/ 0 w 7253392"/>
                            <a:gd name="connsiteY7" fmla="*/ 439204 h 527047"/>
                            <a:gd name="connsiteX8" fmla="*/ 0 w 7253392"/>
                            <a:gd name="connsiteY8" fmla="*/ 87843 h 5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27047">
                              <a:moveTo>
                                <a:pt x="0" y="87843"/>
                              </a:moveTo>
                              <a:cubicBezTo>
                                <a:pt x="0" y="39329"/>
                                <a:pt x="39329" y="0"/>
                                <a:pt x="87843" y="0"/>
                              </a:cubicBezTo>
                              <a:lnTo>
                                <a:pt x="7165549" y="0"/>
                              </a:lnTo>
                              <a:cubicBezTo>
                                <a:pt x="7214063" y="0"/>
                                <a:pt x="7253392" y="39329"/>
                                <a:pt x="7253392" y="87843"/>
                              </a:cubicBezTo>
                              <a:lnTo>
                                <a:pt x="7253392" y="439204"/>
                              </a:lnTo>
                              <a:cubicBezTo>
                                <a:pt x="7253392" y="487718"/>
                                <a:pt x="7214063" y="527047"/>
                                <a:pt x="7165549" y="527047"/>
                              </a:cubicBezTo>
                              <a:lnTo>
                                <a:pt x="87843" y="527047"/>
                              </a:lnTo>
                              <a:cubicBezTo>
                                <a:pt x="39329" y="527047"/>
                                <a:pt x="0" y="487718"/>
                                <a:pt x="0" y="439204"/>
                              </a:cubicBezTo>
                              <a:lnTo>
                                <a:pt x="0" y="87843"/>
                              </a:lnTo>
                              <a:close/>
                            </a:path>
                          </a:pathLst>
                        </a:cu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94308" tIns="94308" rIns="94308" bIns="94308" numCol="1" spcCol="1270" anchor="ctr" anchorCtr="0">
                          <a:noAutofit/>
                        </a:bodyPr>
                        <a:lstStyle/>
                        <a:p>
                          <a:pPr marL="0" lvl="0" indent="0" algn="l" defTabSz="800100">
                            <a:lnSpc>
                              <a:spcPct val="90000"/>
                            </a:lnSpc>
                            <a:spcBef>
                              <a:spcPct val="0"/>
                            </a:spcBef>
                            <a:spcAft>
                              <a:spcPct val="35000"/>
                            </a:spcAft>
                            <a:buNone/>
                          </a:pPr>
                          <a:r>
                            <a:rPr lang="en-GB" sz="1800" kern="1200" dirty="0"/>
                            <a:t>	Concepts and definitions</a:t>
                          </a:r>
                          <a:endParaRPr lang="en-US" sz="1800" kern="1200" dirty="0"/>
                        </a:p>
                      </p:txBody>
                    </p:sp>
                    <p:sp>
                      <p:nvSpPr>
                        <p:cNvPr id="7" name="Freeform: Shape 6">
                          <a:extLst>
                            <a:ext uri="{FF2B5EF4-FFF2-40B4-BE49-F238E27FC236}">
                              <a16:creationId xmlns:a16="http://schemas.microsoft.com/office/drawing/2014/main" id="{36B867B2-DAB5-A226-1705-43E5E7147420}"/>
                            </a:ext>
                          </a:extLst>
                        </p:cNvPr>
                        <p:cNvSpPr/>
                        <p:nvPr/>
                      </p:nvSpPr>
                      <p:spPr>
                        <a:xfrm>
                          <a:off x="5179735" y="781572"/>
                          <a:ext cx="5572348" cy="369245"/>
                        </a:xfrm>
                        <a:custGeom>
                          <a:avLst/>
                          <a:gdLst>
                            <a:gd name="connsiteX0" fmla="*/ 0 w 4399182"/>
                            <a:gd name="connsiteY0" fmla="*/ 0 h 378038"/>
                            <a:gd name="connsiteX1" fmla="*/ 4399182 w 4399182"/>
                            <a:gd name="connsiteY1" fmla="*/ 0 h 378038"/>
                            <a:gd name="connsiteX2" fmla="*/ 4399182 w 4399182"/>
                            <a:gd name="connsiteY2" fmla="*/ 378038 h 378038"/>
                            <a:gd name="connsiteX3" fmla="*/ 0 w 4399182"/>
                            <a:gd name="connsiteY3" fmla="*/ 378038 h 378038"/>
                            <a:gd name="connsiteX4" fmla="*/ 0 w 4399182"/>
                            <a:gd name="connsiteY4" fmla="*/ 0 h 37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182" h="378038">
                              <a:moveTo>
                                <a:pt x="0" y="0"/>
                              </a:moveTo>
                              <a:lnTo>
                                <a:pt x="4399182" y="0"/>
                              </a:lnTo>
                              <a:lnTo>
                                <a:pt x="4399182" y="378038"/>
                              </a:lnTo>
                              <a:lnTo>
                                <a:pt x="0" y="378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17780" rIns="99568" bIns="17780" numCol="1" spcCol="1270" anchor="t" anchorCtr="0">
                          <a:noAutofit/>
                        </a:bodyPr>
                        <a:lstStyle/>
                        <a:p>
                          <a:pPr marL="171450" lvl="1" indent="-171450" algn="l" defTabSz="622300">
                            <a:lnSpc>
                              <a:spcPct val="90000"/>
                            </a:lnSpc>
                            <a:spcBef>
                              <a:spcPct val="0"/>
                            </a:spcBef>
                            <a:spcAft>
                              <a:spcPct val="20000"/>
                            </a:spcAft>
                            <a:buFont typeface="Arial" panose="020B0604020202020204" pitchFamily="34" charset="0"/>
                            <a:buChar char="•"/>
                          </a:pPr>
                          <a:r>
                            <a:rPr lang="en-GB" sz="1400" kern="1200" dirty="0"/>
                            <a:t>What is a business model and why is it important?</a:t>
                          </a:r>
                          <a:endParaRPr lang="en-US" sz="1400" kern="1200" dirty="0"/>
                        </a:p>
                        <a:p>
                          <a:pPr marL="171450" lvl="1" indent="-171450" algn="l" defTabSz="622300">
                            <a:lnSpc>
                              <a:spcPct val="90000"/>
                            </a:lnSpc>
                            <a:spcBef>
                              <a:spcPct val="0"/>
                            </a:spcBef>
                            <a:spcAft>
                              <a:spcPct val="20000"/>
                            </a:spcAft>
                            <a:buFont typeface="Arial" panose="020B0604020202020204" pitchFamily="34" charset="0"/>
                            <a:buChar char="•"/>
                          </a:pPr>
                          <a:r>
                            <a:rPr lang="en-GB" sz="1400" kern="1200" dirty="0"/>
                            <a:t>Discussion of sustainability – in climate change and finance contexts</a:t>
                          </a:r>
                          <a:endParaRPr lang="en-US" sz="1400" kern="1200" dirty="0"/>
                        </a:p>
                      </p:txBody>
                    </p:sp>
                    <p:sp>
                      <p:nvSpPr>
                        <p:cNvPr id="8" name="Freeform: Shape 7">
                          <a:extLst>
                            <a:ext uri="{FF2B5EF4-FFF2-40B4-BE49-F238E27FC236}">
                              <a16:creationId xmlns:a16="http://schemas.microsoft.com/office/drawing/2014/main" id="{E738C3C8-CF9B-A442-0E80-F27E7BEB443D}"/>
                            </a:ext>
                          </a:extLst>
                        </p:cNvPr>
                        <p:cNvSpPr/>
                        <p:nvPr/>
                      </p:nvSpPr>
                      <p:spPr>
                        <a:xfrm>
                          <a:off x="5095987" y="1298286"/>
                          <a:ext cx="6530026" cy="519190"/>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rgbClr val="0070C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Understanding your current organisational business model</a:t>
                          </a:r>
                          <a:endParaRPr lang="en-US" sz="1800" kern="1200" dirty="0"/>
                        </a:p>
                      </p:txBody>
                    </p:sp>
                    <p:sp>
                      <p:nvSpPr>
                        <p:cNvPr id="10" name="Freeform: Shape 9">
                          <a:extLst>
                            <a:ext uri="{FF2B5EF4-FFF2-40B4-BE49-F238E27FC236}">
                              <a16:creationId xmlns:a16="http://schemas.microsoft.com/office/drawing/2014/main" id="{2D64519E-958A-9488-EF7C-49A15C69156E}"/>
                            </a:ext>
                          </a:extLst>
                        </p:cNvPr>
                        <p:cNvSpPr/>
                        <p:nvPr/>
                      </p:nvSpPr>
                      <p:spPr>
                        <a:xfrm>
                          <a:off x="5230690" y="1939985"/>
                          <a:ext cx="3531829" cy="485000"/>
                        </a:xfrm>
                        <a:custGeom>
                          <a:avLst/>
                          <a:gdLst>
                            <a:gd name="connsiteX0" fmla="*/ 0 w 3923069"/>
                            <a:gd name="connsiteY0" fmla="*/ 0 h 485000"/>
                            <a:gd name="connsiteX1" fmla="*/ 3923069 w 3923069"/>
                            <a:gd name="connsiteY1" fmla="*/ 0 h 485000"/>
                            <a:gd name="connsiteX2" fmla="*/ 3923069 w 3923069"/>
                            <a:gd name="connsiteY2" fmla="*/ 485000 h 485000"/>
                            <a:gd name="connsiteX3" fmla="*/ 0 w 3923069"/>
                            <a:gd name="connsiteY3" fmla="*/ 485000 h 485000"/>
                            <a:gd name="connsiteX4" fmla="*/ 0 w 3923069"/>
                            <a:gd name="connsiteY4" fmla="*/ 0 h 48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069" h="485000">
                              <a:moveTo>
                                <a:pt x="0" y="0"/>
                              </a:moveTo>
                              <a:lnTo>
                                <a:pt x="3923069" y="0"/>
                              </a:lnTo>
                              <a:lnTo>
                                <a:pt x="3923069" y="485000"/>
                              </a:lnTo>
                              <a:lnTo>
                                <a:pt x="0" y="48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17780" rIns="99568" bIns="17780" numCol="1" spcCol="1270" anchor="t" anchorCtr="0">
                          <a:noAutofit/>
                        </a:bodyPr>
                        <a:lstStyle/>
                        <a:p>
                          <a:pPr marL="171450" lvl="1" indent="-171450" algn="l" defTabSz="622300">
                            <a:lnSpc>
                              <a:spcPct val="90000"/>
                            </a:lnSpc>
                            <a:spcBef>
                              <a:spcPct val="0"/>
                            </a:spcBef>
                            <a:spcAft>
                              <a:spcPct val="20000"/>
                            </a:spcAft>
                            <a:buFont typeface="Arial" panose="020B0604020202020204" pitchFamily="34" charset="0"/>
                            <a:buChar char="•"/>
                          </a:pPr>
                          <a:r>
                            <a:rPr lang="en-GB" sz="1400" kern="1200" dirty="0"/>
                            <a:t>Introducing the Business Model Canvas</a:t>
                          </a:r>
                          <a:endParaRPr lang="en-US" sz="1400" kern="1200" dirty="0"/>
                        </a:p>
                      </p:txBody>
                    </p:sp>
                    <p:sp>
                      <p:nvSpPr>
                        <p:cNvPr id="14" name="Freeform: Shape 13">
                          <a:extLst>
                            <a:ext uri="{FF2B5EF4-FFF2-40B4-BE49-F238E27FC236}">
                              <a16:creationId xmlns:a16="http://schemas.microsoft.com/office/drawing/2014/main" id="{AE9A64B4-B93C-A60C-6F86-CF732ACE1F6B}"/>
                            </a:ext>
                          </a:extLst>
                        </p:cNvPr>
                        <p:cNvSpPr/>
                        <p:nvPr/>
                      </p:nvSpPr>
                      <p:spPr>
                        <a:xfrm>
                          <a:off x="5100181" y="2257230"/>
                          <a:ext cx="6530026" cy="544997"/>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rgbClr val="0070C0">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6932061"/>
                            <a:satOff val="-189"/>
                            <a:lumOff val="-1046"/>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Evolution of business </a:t>
                          </a:r>
                          <a:r>
                            <a:rPr lang="en-GB" dirty="0"/>
                            <a:t>m</a:t>
                          </a:r>
                          <a:r>
                            <a:rPr lang="en-GB" sz="1800" kern="1200" dirty="0"/>
                            <a:t>odels </a:t>
                          </a:r>
                          <a:endParaRPr lang="en-US" sz="1800" kern="1200" dirty="0"/>
                        </a:p>
                      </p:txBody>
                    </p:sp>
                    <p:sp>
                      <p:nvSpPr>
                        <p:cNvPr id="28" name="Freeform: Shape 27">
                          <a:extLst>
                            <a:ext uri="{FF2B5EF4-FFF2-40B4-BE49-F238E27FC236}">
                              <a16:creationId xmlns:a16="http://schemas.microsoft.com/office/drawing/2014/main" id="{82FF1675-5036-D08C-20A9-08CAAE398A3D}"/>
                            </a:ext>
                          </a:extLst>
                        </p:cNvPr>
                        <p:cNvSpPr/>
                        <p:nvPr/>
                      </p:nvSpPr>
                      <p:spPr>
                        <a:xfrm>
                          <a:off x="5100181" y="3450115"/>
                          <a:ext cx="6530026" cy="528750"/>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rgbClr val="0070C0">
                            <a:alpha val="7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0398092"/>
                            <a:satOff val="-284"/>
                            <a:lumOff val="-1569"/>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Funding options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GB" sz="1800" kern="1200" dirty="0"/>
                            <a:t> sources of finance </a:t>
                          </a:r>
                          <a:endParaRPr lang="en-US" sz="1800" kern="1200" dirty="0"/>
                        </a:p>
                      </p:txBody>
                    </p:sp>
                    <p:sp>
                      <p:nvSpPr>
                        <p:cNvPr id="29" name="Freeform: Shape 28">
                          <a:extLst>
                            <a:ext uri="{FF2B5EF4-FFF2-40B4-BE49-F238E27FC236}">
                              <a16:creationId xmlns:a16="http://schemas.microsoft.com/office/drawing/2014/main" id="{328CC519-8E72-25D4-C8BD-634CB4A35A60}"/>
                            </a:ext>
                          </a:extLst>
                        </p:cNvPr>
                        <p:cNvSpPr/>
                        <p:nvPr/>
                      </p:nvSpPr>
                      <p:spPr>
                        <a:xfrm>
                          <a:off x="5303143" y="4070211"/>
                          <a:ext cx="3753208" cy="345268"/>
                        </a:xfrm>
                        <a:custGeom>
                          <a:avLst/>
                          <a:gdLst>
                            <a:gd name="connsiteX0" fmla="*/ 0 w 3924737"/>
                            <a:gd name="connsiteY0" fmla="*/ 0 h 219339"/>
                            <a:gd name="connsiteX1" fmla="*/ 3924737 w 3924737"/>
                            <a:gd name="connsiteY1" fmla="*/ 0 h 219339"/>
                            <a:gd name="connsiteX2" fmla="*/ 3924737 w 3924737"/>
                            <a:gd name="connsiteY2" fmla="*/ 219339 h 219339"/>
                            <a:gd name="connsiteX3" fmla="*/ 0 w 3924737"/>
                            <a:gd name="connsiteY3" fmla="*/ 219339 h 219339"/>
                            <a:gd name="connsiteX4" fmla="*/ 0 w 3924737"/>
                            <a:gd name="connsiteY4" fmla="*/ 0 h 21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737" h="219339">
                              <a:moveTo>
                                <a:pt x="0" y="0"/>
                              </a:moveTo>
                              <a:lnTo>
                                <a:pt x="3924737" y="0"/>
                              </a:lnTo>
                              <a:lnTo>
                                <a:pt x="3924737" y="219339"/>
                              </a:lnTo>
                              <a:lnTo>
                                <a:pt x="0" y="21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6350" rIns="35560" bIns="6350" numCol="1" spcCol="1270" anchor="t" anchorCtr="0">
                          <a:noAutofit/>
                        </a:bodyPr>
                        <a:lstStyle/>
                        <a:p>
                          <a:pPr marL="171450" lvl="1" indent="-171450" algn="l" defTabSz="177800">
                            <a:lnSpc>
                              <a:spcPct val="90000"/>
                            </a:lnSpc>
                            <a:spcBef>
                              <a:spcPct val="0"/>
                            </a:spcBef>
                            <a:spcAft>
                              <a:spcPct val="20000"/>
                            </a:spcAft>
                            <a:buFont typeface="Arial" panose="020B0604020202020204" pitchFamily="34" charset="0"/>
                            <a:buChar char="•"/>
                          </a:pPr>
                          <a:r>
                            <a:rPr lang="en-GB" sz="1400" kern="1200" dirty="0"/>
                            <a:t>Private sector and public sector approaches</a:t>
                          </a:r>
                          <a:endParaRPr lang="en-US" sz="1400" kern="1200" dirty="0"/>
                        </a:p>
                      </p:txBody>
                    </p:sp>
                    <p:sp>
                      <p:nvSpPr>
                        <p:cNvPr id="30" name="Freeform: Shape 29">
                          <a:extLst>
                            <a:ext uri="{FF2B5EF4-FFF2-40B4-BE49-F238E27FC236}">
                              <a16:creationId xmlns:a16="http://schemas.microsoft.com/office/drawing/2014/main" id="{066FE86F-CF73-3CA8-A2E8-F56701CE36F5}"/>
                            </a:ext>
                          </a:extLst>
                        </p:cNvPr>
                        <p:cNvSpPr/>
                        <p:nvPr/>
                      </p:nvSpPr>
                      <p:spPr>
                        <a:xfrm>
                          <a:off x="5117322" y="4321610"/>
                          <a:ext cx="6530026" cy="579753"/>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rgbClr val="0070C0">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How to unlock finance – developing an action </a:t>
                          </a:r>
                          <a:r>
                            <a:rPr lang="en-GB" dirty="0"/>
                            <a:t>p</a:t>
                          </a:r>
                          <a:r>
                            <a:rPr lang="en-GB" sz="1800" kern="1200" dirty="0"/>
                            <a:t>lan</a:t>
                          </a:r>
                          <a:endParaRPr lang="en-US" sz="1800" kern="1200" dirty="0"/>
                        </a:p>
                      </p:txBody>
                    </p:sp>
                    <p:sp>
                      <p:nvSpPr>
                        <p:cNvPr id="31" name="Freeform: Shape 30">
                          <a:extLst>
                            <a:ext uri="{FF2B5EF4-FFF2-40B4-BE49-F238E27FC236}">
                              <a16:creationId xmlns:a16="http://schemas.microsoft.com/office/drawing/2014/main" id="{2B559801-2BB7-C53D-DF39-8CAEF375E8B3}"/>
                            </a:ext>
                          </a:extLst>
                        </p:cNvPr>
                        <p:cNvSpPr/>
                        <p:nvPr/>
                      </p:nvSpPr>
                      <p:spPr>
                        <a:xfrm>
                          <a:off x="5105356" y="4988659"/>
                          <a:ext cx="6530026" cy="579753"/>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rgbClr val="0070C0">
                            <a:alpha val="5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7330153"/>
                            <a:satOff val="-473"/>
                            <a:lumOff val="-2615"/>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Case studies </a:t>
                          </a:r>
                          <a:endParaRPr lang="en-US" sz="1800" kern="1200" dirty="0"/>
                        </a:p>
                      </p:txBody>
                    </p:sp>
                  </p:grpSp>
                  <p:pic>
                    <p:nvPicPr>
                      <p:cNvPr id="12" name="Graphic 11" descr="Group brainstorm with solid fill">
                        <a:extLst>
                          <a:ext uri="{FF2B5EF4-FFF2-40B4-BE49-F238E27FC236}">
                            <a16:creationId xmlns:a16="http://schemas.microsoft.com/office/drawing/2014/main" id="{A6D65B4B-FA38-37AB-FC5E-C50BF707F6A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12441" y="116612"/>
                        <a:ext cx="477572" cy="477572"/>
                      </a:xfrm>
                      <a:prstGeom prst="rect">
                        <a:avLst/>
                      </a:prstGeom>
                    </p:spPr>
                  </p:pic>
                </p:grpSp>
                <p:pic>
                  <p:nvPicPr>
                    <p:cNvPr id="18" name="Graphic 17" descr="Flowchart with solid fill">
                      <a:extLst>
                        <a:ext uri="{FF2B5EF4-FFF2-40B4-BE49-F238E27FC236}">
                          <a16:creationId xmlns:a16="http://schemas.microsoft.com/office/drawing/2014/main" id="{7A6455B4-8A5A-4706-70E7-8B58E035530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33052" y="1272174"/>
                      <a:ext cx="458370" cy="458370"/>
                    </a:xfrm>
                    <a:prstGeom prst="rect">
                      <a:avLst/>
                    </a:prstGeom>
                  </p:spPr>
                </p:pic>
              </p:grpSp>
              <p:pic>
                <p:nvPicPr>
                  <p:cNvPr id="21" name="Graphic 20" descr="Arrow circle with solid fill">
                    <a:extLst>
                      <a:ext uri="{FF2B5EF4-FFF2-40B4-BE49-F238E27FC236}">
                        <a16:creationId xmlns:a16="http://schemas.microsoft.com/office/drawing/2014/main" id="{0D5E363E-FAC4-6F35-339E-A571326B5E1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217005" y="2251481"/>
                    <a:ext cx="485000" cy="485000"/>
                  </a:xfrm>
                  <a:prstGeom prst="rect">
                    <a:avLst/>
                  </a:prstGeom>
                </p:spPr>
              </p:pic>
            </p:grpSp>
            <p:pic>
              <p:nvPicPr>
                <p:cNvPr id="23" name="Graphic 22" descr="Linear Graph with solid fill">
                  <a:extLst>
                    <a:ext uri="{FF2B5EF4-FFF2-40B4-BE49-F238E27FC236}">
                      <a16:creationId xmlns:a16="http://schemas.microsoft.com/office/drawing/2014/main" id="{538D8E8F-A994-B670-327C-D33B0F1370F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95483" y="3483112"/>
                  <a:ext cx="379892" cy="379892"/>
                </a:xfrm>
                <a:prstGeom prst="rect">
                  <a:avLst/>
                </a:prstGeom>
              </p:spPr>
            </p:pic>
          </p:grpSp>
          <p:pic>
            <p:nvPicPr>
              <p:cNvPr id="25" name="Graphic 24" descr="Blueprint with solid fill">
                <a:extLst>
                  <a:ext uri="{FF2B5EF4-FFF2-40B4-BE49-F238E27FC236}">
                    <a16:creationId xmlns:a16="http://schemas.microsoft.com/office/drawing/2014/main" id="{8F883D58-6325-D298-29A1-9281047C932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92792" y="4377558"/>
                <a:ext cx="422547" cy="422547"/>
              </a:xfrm>
              <a:prstGeom prst="rect">
                <a:avLst/>
              </a:prstGeom>
            </p:spPr>
          </p:pic>
        </p:grpSp>
        <p:pic>
          <p:nvPicPr>
            <p:cNvPr id="27" name="Graphic 26" descr="Good Inventory with solid fill">
              <a:extLst>
                <a:ext uri="{FF2B5EF4-FFF2-40B4-BE49-F238E27FC236}">
                  <a16:creationId xmlns:a16="http://schemas.microsoft.com/office/drawing/2014/main" id="{4CD81A65-C95E-4037-51CB-DA097B65B05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93176" y="5027400"/>
              <a:ext cx="424547" cy="424547"/>
            </a:xfrm>
            <a:prstGeom prst="rect">
              <a:avLst/>
            </a:prstGeom>
          </p:spPr>
        </p:pic>
      </p:grpSp>
      <p:sp>
        <p:nvSpPr>
          <p:cNvPr id="26" name="Slide Number Placeholder 5">
            <a:extLst>
              <a:ext uri="{FF2B5EF4-FFF2-40B4-BE49-F238E27FC236}">
                <a16:creationId xmlns:a16="http://schemas.microsoft.com/office/drawing/2014/main" id="{2784DD28-1750-AA8C-D8CD-11965338E02F}"/>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22</a:t>
            </a:fld>
            <a:endParaRPr lang="en-GB"/>
          </a:p>
        </p:txBody>
      </p:sp>
      <p:pic>
        <p:nvPicPr>
          <p:cNvPr id="32" name="Picture 31" descr="ConsultingWhere logo">
            <a:extLst>
              <a:ext uri="{FF2B5EF4-FFF2-40B4-BE49-F238E27FC236}">
                <a16:creationId xmlns:a16="http://schemas.microsoft.com/office/drawing/2014/main" id="{CC11355D-8BDC-1E8D-A652-C466774629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6074" y="6282637"/>
            <a:ext cx="2065782" cy="566974"/>
          </a:xfrm>
          <a:prstGeom prst="rect">
            <a:avLst/>
          </a:prstGeom>
        </p:spPr>
      </p:pic>
    </p:spTree>
    <p:custDataLst>
      <p:tags r:id="rId1"/>
    </p:custDataLst>
    <p:extLst>
      <p:ext uri="{BB962C8B-B14F-4D97-AF65-F5344CB8AC3E}">
        <p14:creationId xmlns:p14="http://schemas.microsoft.com/office/powerpoint/2010/main" val="1180308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3A398-8346-66A1-9B9B-9931106B28FE}"/>
              </a:ext>
            </a:extLst>
          </p:cNvPr>
          <p:cNvSpPr>
            <a:spLocks noGrp="1"/>
          </p:cNvSpPr>
          <p:nvPr>
            <p:ph type="title"/>
          </p:nvPr>
        </p:nvSpPr>
        <p:spPr>
          <a:xfrm>
            <a:off x="503241" y="632574"/>
            <a:ext cx="3115265" cy="2396359"/>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Module 9: Basic Sales Techniques</a:t>
            </a:r>
          </a:p>
        </p:txBody>
      </p:sp>
      <p:grpSp>
        <p:nvGrpSpPr>
          <p:cNvPr id="33" name="Group 32" descr="7 purple text boxes showing the course structure for module 10 (with added bullet points under some of the purple boxes)">
            <a:extLst>
              <a:ext uri="{FF2B5EF4-FFF2-40B4-BE49-F238E27FC236}">
                <a16:creationId xmlns:a16="http://schemas.microsoft.com/office/drawing/2014/main" id="{574171FA-D7E3-CD46-8DF6-E22648E13106}"/>
              </a:ext>
            </a:extLst>
          </p:cNvPr>
          <p:cNvGrpSpPr/>
          <p:nvPr/>
        </p:nvGrpSpPr>
        <p:grpSpPr>
          <a:xfrm>
            <a:off x="4590855" y="506726"/>
            <a:ext cx="7144227" cy="5861293"/>
            <a:chOff x="6932617" y="426010"/>
            <a:chExt cx="7079955" cy="5556214"/>
          </a:xfrm>
        </p:grpSpPr>
        <p:grpSp>
          <p:nvGrpSpPr>
            <p:cNvPr id="31" name="Group 30">
              <a:extLst>
                <a:ext uri="{FF2B5EF4-FFF2-40B4-BE49-F238E27FC236}">
                  <a16:creationId xmlns:a16="http://schemas.microsoft.com/office/drawing/2014/main" id="{4DD7304C-BB18-D727-3225-643381883B87}"/>
                </a:ext>
              </a:extLst>
            </p:cNvPr>
            <p:cNvGrpSpPr/>
            <p:nvPr/>
          </p:nvGrpSpPr>
          <p:grpSpPr>
            <a:xfrm>
              <a:off x="6932617" y="426010"/>
              <a:ext cx="7079955" cy="5556214"/>
              <a:chOff x="6932617" y="426010"/>
              <a:chExt cx="7079955" cy="5556214"/>
            </a:xfrm>
          </p:grpSpPr>
          <p:grpSp>
            <p:nvGrpSpPr>
              <p:cNvPr id="29" name="Group 28">
                <a:extLst>
                  <a:ext uri="{FF2B5EF4-FFF2-40B4-BE49-F238E27FC236}">
                    <a16:creationId xmlns:a16="http://schemas.microsoft.com/office/drawing/2014/main" id="{2BCCAFC0-D53A-8CE6-58C0-674F8E688469}"/>
                  </a:ext>
                </a:extLst>
              </p:cNvPr>
              <p:cNvGrpSpPr/>
              <p:nvPr/>
            </p:nvGrpSpPr>
            <p:grpSpPr>
              <a:xfrm>
                <a:off x="6932617" y="426010"/>
                <a:ext cx="7079955" cy="5556214"/>
                <a:chOff x="4573431" y="488095"/>
                <a:chExt cx="7079955" cy="5556214"/>
              </a:xfrm>
            </p:grpSpPr>
            <p:grpSp>
              <p:nvGrpSpPr>
                <p:cNvPr id="6" name="Group 5">
                  <a:extLst>
                    <a:ext uri="{FF2B5EF4-FFF2-40B4-BE49-F238E27FC236}">
                      <a16:creationId xmlns:a16="http://schemas.microsoft.com/office/drawing/2014/main" id="{8E3194D8-EF88-7EFB-F008-DF1FA1BF533C}"/>
                    </a:ext>
                  </a:extLst>
                </p:cNvPr>
                <p:cNvGrpSpPr/>
                <p:nvPr/>
              </p:nvGrpSpPr>
              <p:grpSpPr>
                <a:xfrm>
                  <a:off x="4573431" y="488095"/>
                  <a:ext cx="7079955" cy="5556214"/>
                  <a:chOff x="4573431" y="488095"/>
                  <a:chExt cx="7079955" cy="5556214"/>
                </a:xfrm>
              </p:grpSpPr>
              <p:grpSp>
                <p:nvGrpSpPr>
                  <p:cNvPr id="5" name="Group 4">
                    <a:extLst>
                      <a:ext uri="{FF2B5EF4-FFF2-40B4-BE49-F238E27FC236}">
                        <a16:creationId xmlns:a16="http://schemas.microsoft.com/office/drawing/2014/main" id="{AA6D428C-45AC-CC4E-B538-54E33675B094}"/>
                      </a:ext>
                    </a:extLst>
                  </p:cNvPr>
                  <p:cNvGrpSpPr/>
                  <p:nvPr/>
                </p:nvGrpSpPr>
                <p:grpSpPr>
                  <a:xfrm>
                    <a:off x="4573431" y="488095"/>
                    <a:ext cx="7079955" cy="5556214"/>
                    <a:chOff x="4573431" y="488095"/>
                    <a:chExt cx="7079955" cy="5556214"/>
                  </a:xfrm>
                </p:grpSpPr>
                <p:grpSp>
                  <p:nvGrpSpPr>
                    <p:cNvPr id="4" name="Group 3">
                      <a:extLst>
                        <a:ext uri="{FF2B5EF4-FFF2-40B4-BE49-F238E27FC236}">
                          <a16:creationId xmlns:a16="http://schemas.microsoft.com/office/drawing/2014/main" id="{7D8169D2-4304-6DFD-084B-DAD9DCD4C9D2}"/>
                        </a:ext>
                      </a:extLst>
                    </p:cNvPr>
                    <p:cNvGrpSpPr/>
                    <p:nvPr/>
                  </p:nvGrpSpPr>
                  <p:grpSpPr>
                    <a:xfrm>
                      <a:off x="4573431" y="488095"/>
                      <a:ext cx="7079955" cy="5556214"/>
                      <a:chOff x="4573431" y="488095"/>
                      <a:chExt cx="7079955" cy="5556214"/>
                    </a:xfrm>
                  </p:grpSpPr>
                  <p:grpSp>
                    <p:nvGrpSpPr>
                      <p:cNvPr id="3" name="Group 2">
                        <a:extLst>
                          <a:ext uri="{FF2B5EF4-FFF2-40B4-BE49-F238E27FC236}">
                            <a16:creationId xmlns:a16="http://schemas.microsoft.com/office/drawing/2014/main" id="{2BBC70C5-B580-803F-8702-2AB0625E96C3}"/>
                          </a:ext>
                        </a:extLst>
                      </p:cNvPr>
                      <p:cNvGrpSpPr/>
                      <p:nvPr/>
                    </p:nvGrpSpPr>
                    <p:grpSpPr>
                      <a:xfrm>
                        <a:off x="4573431" y="488095"/>
                        <a:ext cx="7079955" cy="5556214"/>
                        <a:chOff x="4573431" y="488095"/>
                        <a:chExt cx="7079955" cy="5556214"/>
                      </a:xfrm>
                    </p:grpSpPr>
                    <p:grpSp>
                      <p:nvGrpSpPr>
                        <p:cNvPr id="28" name="Group 27">
                          <a:extLst>
                            <a:ext uri="{FF2B5EF4-FFF2-40B4-BE49-F238E27FC236}">
                              <a16:creationId xmlns:a16="http://schemas.microsoft.com/office/drawing/2014/main" id="{D709239F-4731-B5F2-E1FA-06113E35F239}"/>
                            </a:ext>
                          </a:extLst>
                        </p:cNvPr>
                        <p:cNvGrpSpPr/>
                        <p:nvPr/>
                      </p:nvGrpSpPr>
                      <p:grpSpPr>
                        <a:xfrm>
                          <a:off x="4573431" y="488095"/>
                          <a:ext cx="7079955" cy="5556214"/>
                          <a:chOff x="4703582" y="454167"/>
                          <a:chExt cx="6811911" cy="5556214"/>
                        </a:xfrm>
                      </p:grpSpPr>
                      <p:sp>
                        <p:nvSpPr>
                          <p:cNvPr id="8" name="Rectangle 7">
                            <a:extLst>
                              <a:ext uri="{FF2B5EF4-FFF2-40B4-BE49-F238E27FC236}">
                                <a16:creationId xmlns:a16="http://schemas.microsoft.com/office/drawing/2014/main" id="{4E2B43BF-8747-0E71-326B-215E1EA6E039}"/>
                              </a:ext>
                            </a:extLst>
                          </p:cNvPr>
                          <p:cNvSpPr/>
                          <p:nvPr/>
                        </p:nvSpPr>
                        <p:spPr>
                          <a:xfrm>
                            <a:off x="4714320" y="678709"/>
                            <a:ext cx="6801173" cy="302400"/>
                          </a:xfrm>
                          <a:prstGeom prst="rect">
                            <a:avLst/>
                          </a:pr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06F05D2D-73B8-CFB0-AF98-C798ACEC3246}"/>
                              </a:ext>
                            </a:extLst>
                          </p:cNvPr>
                          <p:cNvSpPr/>
                          <p:nvPr/>
                        </p:nvSpPr>
                        <p:spPr>
                          <a:xfrm>
                            <a:off x="5019967" y="454167"/>
                            <a:ext cx="6388720" cy="545312"/>
                          </a:xfrm>
                          <a:custGeom>
                            <a:avLst/>
                            <a:gdLst>
                              <a:gd name="connsiteX0" fmla="*/ 0 w 6475719"/>
                              <a:gd name="connsiteY0" fmla="*/ 87641 h 525833"/>
                              <a:gd name="connsiteX1" fmla="*/ 87641 w 6475719"/>
                              <a:gd name="connsiteY1" fmla="*/ 0 h 525833"/>
                              <a:gd name="connsiteX2" fmla="*/ 6388078 w 6475719"/>
                              <a:gd name="connsiteY2" fmla="*/ 0 h 525833"/>
                              <a:gd name="connsiteX3" fmla="*/ 6475719 w 6475719"/>
                              <a:gd name="connsiteY3" fmla="*/ 87641 h 525833"/>
                              <a:gd name="connsiteX4" fmla="*/ 6475719 w 6475719"/>
                              <a:gd name="connsiteY4" fmla="*/ 438192 h 525833"/>
                              <a:gd name="connsiteX5" fmla="*/ 6388078 w 6475719"/>
                              <a:gd name="connsiteY5" fmla="*/ 525833 h 525833"/>
                              <a:gd name="connsiteX6" fmla="*/ 87641 w 6475719"/>
                              <a:gd name="connsiteY6" fmla="*/ 525833 h 525833"/>
                              <a:gd name="connsiteX7" fmla="*/ 0 w 6475719"/>
                              <a:gd name="connsiteY7" fmla="*/ 438192 h 525833"/>
                              <a:gd name="connsiteX8" fmla="*/ 0 w 6475719"/>
                              <a:gd name="connsiteY8" fmla="*/ 87641 h 5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525833">
                                <a:moveTo>
                                  <a:pt x="0" y="87641"/>
                                </a:moveTo>
                                <a:cubicBezTo>
                                  <a:pt x="0" y="39238"/>
                                  <a:pt x="39238" y="0"/>
                                  <a:pt x="87641" y="0"/>
                                </a:cubicBezTo>
                                <a:lnTo>
                                  <a:pt x="6388078" y="0"/>
                                </a:lnTo>
                                <a:cubicBezTo>
                                  <a:pt x="6436481" y="0"/>
                                  <a:pt x="6475719" y="39238"/>
                                  <a:pt x="6475719" y="87641"/>
                                </a:cubicBezTo>
                                <a:lnTo>
                                  <a:pt x="6475719" y="438192"/>
                                </a:lnTo>
                                <a:cubicBezTo>
                                  <a:pt x="6475719" y="486595"/>
                                  <a:pt x="6436481" y="525833"/>
                                  <a:pt x="6388078" y="525833"/>
                                </a:cubicBezTo>
                                <a:lnTo>
                                  <a:pt x="87641" y="525833"/>
                                </a:lnTo>
                                <a:cubicBezTo>
                                  <a:pt x="39238" y="525833"/>
                                  <a:pt x="0" y="486595"/>
                                  <a:pt x="0" y="438192"/>
                                </a:cubicBezTo>
                                <a:lnTo>
                                  <a:pt x="0" y="87641"/>
                                </a:lnTo>
                                <a:close/>
                              </a:path>
                            </a:pathLst>
                          </a:custGeom>
                          <a:solidFill>
                            <a:srgbClr val="3A195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205617" tIns="25669" rIns="205617" bIns="25669" numCol="1" spcCol="1270" anchor="ctr" anchorCtr="0">
                            <a:noAutofit/>
                          </a:bodyPr>
                          <a:lstStyle/>
                          <a:p>
                            <a:pPr marL="0" lvl="0" indent="0" algn="l" defTabSz="800100">
                              <a:lnSpc>
                                <a:spcPct val="90000"/>
                              </a:lnSpc>
                              <a:spcBef>
                                <a:spcPct val="0"/>
                              </a:spcBef>
                              <a:spcAft>
                                <a:spcPct val="35000"/>
                              </a:spcAft>
                              <a:buNone/>
                            </a:pPr>
                            <a:r>
                              <a:rPr lang="en-GB" sz="1800" kern="1200" dirty="0"/>
                              <a:t>	We are all in sales</a:t>
                            </a:r>
                            <a:endParaRPr lang="en-US" sz="1800" kern="1200" dirty="0"/>
                          </a:p>
                        </p:txBody>
                      </p:sp>
                      <p:sp>
                        <p:nvSpPr>
                          <p:cNvPr id="12" name="Rectangle 11">
                            <a:extLst>
                              <a:ext uri="{FF2B5EF4-FFF2-40B4-BE49-F238E27FC236}">
                                <a16:creationId xmlns:a16="http://schemas.microsoft.com/office/drawing/2014/main" id="{294B7F7D-2116-4F1C-E584-C700FB7E2FF4}"/>
                              </a:ext>
                            </a:extLst>
                          </p:cNvPr>
                          <p:cNvSpPr/>
                          <p:nvPr/>
                        </p:nvSpPr>
                        <p:spPr>
                          <a:xfrm>
                            <a:off x="4714320" y="1406880"/>
                            <a:ext cx="6801173" cy="302400"/>
                          </a:xfrm>
                          <a:prstGeom prst="rect">
                            <a:avLst/>
                          </a:pr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6ACA7D57-0BB9-BD41-CFE8-49695C643015}"/>
                              </a:ext>
                            </a:extLst>
                          </p:cNvPr>
                          <p:cNvSpPr/>
                          <p:nvPr/>
                        </p:nvSpPr>
                        <p:spPr>
                          <a:xfrm>
                            <a:off x="5029036" y="1124964"/>
                            <a:ext cx="6388720" cy="538090"/>
                          </a:xfrm>
                          <a:custGeom>
                            <a:avLst/>
                            <a:gdLst>
                              <a:gd name="connsiteX0" fmla="*/ 0 w 6475719"/>
                              <a:gd name="connsiteY0" fmla="*/ 89683 h 538090"/>
                              <a:gd name="connsiteX1" fmla="*/ 89683 w 6475719"/>
                              <a:gd name="connsiteY1" fmla="*/ 0 h 538090"/>
                              <a:gd name="connsiteX2" fmla="*/ 6386036 w 6475719"/>
                              <a:gd name="connsiteY2" fmla="*/ 0 h 538090"/>
                              <a:gd name="connsiteX3" fmla="*/ 6475719 w 6475719"/>
                              <a:gd name="connsiteY3" fmla="*/ 89683 h 538090"/>
                              <a:gd name="connsiteX4" fmla="*/ 6475719 w 6475719"/>
                              <a:gd name="connsiteY4" fmla="*/ 448407 h 538090"/>
                              <a:gd name="connsiteX5" fmla="*/ 6386036 w 6475719"/>
                              <a:gd name="connsiteY5" fmla="*/ 538090 h 538090"/>
                              <a:gd name="connsiteX6" fmla="*/ 89683 w 6475719"/>
                              <a:gd name="connsiteY6" fmla="*/ 538090 h 538090"/>
                              <a:gd name="connsiteX7" fmla="*/ 0 w 6475719"/>
                              <a:gd name="connsiteY7" fmla="*/ 448407 h 538090"/>
                              <a:gd name="connsiteX8" fmla="*/ 0 w 6475719"/>
                              <a:gd name="connsiteY8" fmla="*/ 89683 h 53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538090">
                                <a:moveTo>
                                  <a:pt x="0" y="89683"/>
                                </a:moveTo>
                                <a:cubicBezTo>
                                  <a:pt x="0" y="40152"/>
                                  <a:pt x="40152" y="0"/>
                                  <a:pt x="89683" y="0"/>
                                </a:cubicBezTo>
                                <a:lnTo>
                                  <a:pt x="6386036" y="0"/>
                                </a:lnTo>
                                <a:cubicBezTo>
                                  <a:pt x="6435567" y="0"/>
                                  <a:pt x="6475719" y="40152"/>
                                  <a:pt x="6475719" y="89683"/>
                                </a:cubicBezTo>
                                <a:lnTo>
                                  <a:pt x="6475719" y="448407"/>
                                </a:lnTo>
                                <a:cubicBezTo>
                                  <a:pt x="6475719" y="497938"/>
                                  <a:pt x="6435567" y="538090"/>
                                  <a:pt x="6386036" y="538090"/>
                                </a:cubicBezTo>
                                <a:lnTo>
                                  <a:pt x="89683" y="538090"/>
                                </a:lnTo>
                                <a:cubicBezTo>
                                  <a:pt x="40152" y="538090"/>
                                  <a:pt x="0" y="497938"/>
                                  <a:pt x="0" y="448407"/>
                                </a:cubicBezTo>
                                <a:lnTo>
                                  <a:pt x="0" y="89683"/>
                                </a:lnTo>
                                <a:close/>
                              </a:path>
                            </a:pathLst>
                          </a:custGeom>
                          <a:solidFill>
                            <a:srgbClr val="3A1953">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206215" tIns="26267" rIns="206215" bIns="26267" numCol="1" spcCol="1270" anchor="ctr" anchorCtr="0">
                            <a:noAutofit/>
                          </a:bodyPr>
                          <a:lstStyle/>
                          <a:p>
                            <a:pPr marL="0" lvl="0" indent="0" algn="l" defTabSz="800100">
                              <a:lnSpc>
                                <a:spcPct val="90000"/>
                              </a:lnSpc>
                              <a:spcBef>
                                <a:spcPct val="0"/>
                              </a:spcBef>
                              <a:spcAft>
                                <a:spcPct val="35000"/>
                              </a:spcAft>
                              <a:buNone/>
                            </a:pPr>
                            <a:r>
                              <a:rPr lang="en-GB" sz="1800" kern="1200" dirty="0"/>
                              <a:t>	Principles of consultative </a:t>
                            </a:r>
                            <a:r>
                              <a:rPr lang="en-GB" dirty="0"/>
                              <a:t>s</a:t>
                            </a:r>
                            <a:r>
                              <a:rPr lang="en-GB" sz="1800" kern="1200" dirty="0"/>
                              <a:t>elling</a:t>
                            </a:r>
                            <a:endParaRPr lang="en-US" sz="1800" kern="1200" dirty="0"/>
                          </a:p>
                        </p:txBody>
                      </p:sp>
                      <p:sp>
                        <p:nvSpPr>
                          <p:cNvPr id="16" name="Rectangle 15">
                            <a:extLst>
                              <a:ext uri="{FF2B5EF4-FFF2-40B4-BE49-F238E27FC236}">
                                <a16:creationId xmlns:a16="http://schemas.microsoft.com/office/drawing/2014/main" id="{D260186B-66AA-4B13-0FEC-904549E45F7A}"/>
                              </a:ext>
                            </a:extLst>
                          </p:cNvPr>
                          <p:cNvSpPr/>
                          <p:nvPr/>
                        </p:nvSpPr>
                        <p:spPr>
                          <a:xfrm>
                            <a:off x="4714320" y="2111770"/>
                            <a:ext cx="6801173" cy="302400"/>
                          </a:xfrm>
                          <a:prstGeom prst="rect">
                            <a:avLst/>
                          </a:pr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9B55139B-B40A-2F94-DEBD-196187CA00DF}"/>
                              </a:ext>
                            </a:extLst>
                          </p:cNvPr>
                          <p:cNvSpPr/>
                          <p:nvPr/>
                        </p:nvSpPr>
                        <p:spPr>
                          <a:xfrm>
                            <a:off x="5010898" y="1754531"/>
                            <a:ext cx="6406857" cy="514809"/>
                          </a:xfrm>
                          <a:custGeom>
                            <a:avLst/>
                            <a:gdLst>
                              <a:gd name="connsiteX0" fmla="*/ 0 w 6475719"/>
                              <a:gd name="connsiteY0" fmla="*/ 85803 h 514809"/>
                              <a:gd name="connsiteX1" fmla="*/ 85803 w 6475719"/>
                              <a:gd name="connsiteY1" fmla="*/ 0 h 514809"/>
                              <a:gd name="connsiteX2" fmla="*/ 6389916 w 6475719"/>
                              <a:gd name="connsiteY2" fmla="*/ 0 h 514809"/>
                              <a:gd name="connsiteX3" fmla="*/ 6475719 w 6475719"/>
                              <a:gd name="connsiteY3" fmla="*/ 85803 h 514809"/>
                              <a:gd name="connsiteX4" fmla="*/ 6475719 w 6475719"/>
                              <a:gd name="connsiteY4" fmla="*/ 429006 h 514809"/>
                              <a:gd name="connsiteX5" fmla="*/ 6389916 w 6475719"/>
                              <a:gd name="connsiteY5" fmla="*/ 514809 h 514809"/>
                              <a:gd name="connsiteX6" fmla="*/ 85803 w 6475719"/>
                              <a:gd name="connsiteY6" fmla="*/ 514809 h 514809"/>
                              <a:gd name="connsiteX7" fmla="*/ 0 w 6475719"/>
                              <a:gd name="connsiteY7" fmla="*/ 429006 h 514809"/>
                              <a:gd name="connsiteX8" fmla="*/ 0 w 6475719"/>
                              <a:gd name="connsiteY8" fmla="*/ 85803 h 5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514809">
                                <a:moveTo>
                                  <a:pt x="0" y="85803"/>
                                </a:moveTo>
                                <a:cubicBezTo>
                                  <a:pt x="0" y="38415"/>
                                  <a:pt x="38415" y="0"/>
                                  <a:pt x="85803" y="0"/>
                                </a:cubicBezTo>
                                <a:lnTo>
                                  <a:pt x="6389916" y="0"/>
                                </a:lnTo>
                                <a:cubicBezTo>
                                  <a:pt x="6437304" y="0"/>
                                  <a:pt x="6475719" y="38415"/>
                                  <a:pt x="6475719" y="85803"/>
                                </a:cubicBezTo>
                                <a:lnTo>
                                  <a:pt x="6475719" y="429006"/>
                                </a:lnTo>
                                <a:cubicBezTo>
                                  <a:pt x="6475719" y="476394"/>
                                  <a:pt x="6437304" y="514809"/>
                                  <a:pt x="6389916" y="514809"/>
                                </a:cubicBezTo>
                                <a:lnTo>
                                  <a:pt x="85803" y="514809"/>
                                </a:lnTo>
                                <a:cubicBezTo>
                                  <a:pt x="38415" y="514809"/>
                                  <a:pt x="0" y="476394"/>
                                  <a:pt x="0" y="429006"/>
                                </a:cubicBezTo>
                                <a:lnTo>
                                  <a:pt x="0" y="85803"/>
                                </a:lnTo>
                                <a:close/>
                              </a:path>
                            </a:pathLst>
                          </a:custGeom>
                          <a:solidFill>
                            <a:srgbClr val="3A1953">
                              <a:alpha val="8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205079" tIns="25131" rIns="205079" bIns="25131" numCol="1" spcCol="1270" anchor="ctr" anchorCtr="0">
                            <a:noAutofit/>
                          </a:bodyPr>
                          <a:lstStyle/>
                          <a:p>
                            <a:pPr marL="0" lvl="0" indent="0" algn="l" defTabSz="800100">
                              <a:lnSpc>
                                <a:spcPct val="90000"/>
                              </a:lnSpc>
                              <a:spcBef>
                                <a:spcPct val="0"/>
                              </a:spcBef>
                              <a:spcAft>
                                <a:spcPct val="35000"/>
                              </a:spcAft>
                              <a:buNone/>
                            </a:pPr>
                            <a:r>
                              <a:rPr lang="en-GB" sz="1800" kern="1200" dirty="0"/>
                              <a:t>	7 Pillars of persuasion (Cialdini)</a:t>
                            </a:r>
                            <a:endParaRPr lang="en-US" sz="1800" kern="1200" dirty="0"/>
                          </a:p>
                        </p:txBody>
                      </p:sp>
                      <p:sp>
                        <p:nvSpPr>
                          <p:cNvPr id="20" name="Rectangle 19">
                            <a:extLst>
                              <a:ext uri="{FF2B5EF4-FFF2-40B4-BE49-F238E27FC236}">
                                <a16:creationId xmlns:a16="http://schemas.microsoft.com/office/drawing/2014/main" id="{57843218-680E-4B53-435C-63A82564F204}"/>
                              </a:ext>
                            </a:extLst>
                          </p:cNvPr>
                          <p:cNvSpPr/>
                          <p:nvPr/>
                        </p:nvSpPr>
                        <p:spPr>
                          <a:xfrm>
                            <a:off x="4714320" y="2788873"/>
                            <a:ext cx="6801173" cy="302400"/>
                          </a:xfrm>
                          <a:prstGeom prst="rect">
                            <a:avLst/>
                          </a:pr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Freeform: Shape 20">
                            <a:extLst>
                              <a:ext uri="{FF2B5EF4-FFF2-40B4-BE49-F238E27FC236}">
                                <a16:creationId xmlns:a16="http://schemas.microsoft.com/office/drawing/2014/main" id="{9D9C8209-2E5C-D944-421D-4ED5BAB9E979}"/>
                              </a:ext>
                            </a:extLst>
                          </p:cNvPr>
                          <p:cNvSpPr/>
                          <p:nvPr/>
                        </p:nvSpPr>
                        <p:spPr>
                          <a:xfrm>
                            <a:off x="5019967" y="2339846"/>
                            <a:ext cx="6406857" cy="487023"/>
                          </a:xfrm>
                          <a:custGeom>
                            <a:avLst/>
                            <a:gdLst>
                              <a:gd name="connsiteX0" fmla="*/ 0 w 6475719"/>
                              <a:gd name="connsiteY0" fmla="*/ 81172 h 487023"/>
                              <a:gd name="connsiteX1" fmla="*/ 81172 w 6475719"/>
                              <a:gd name="connsiteY1" fmla="*/ 0 h 487023"/>
                              <a:gd name="connsiteX2" fmla="*/ 6394547 w 6475719"/>
                              <a:gd name="connsiteY2" fmla="*/ 0 h 487023"/>
                              <a:gd name="connsiteX3" fmla="*/ 6475719 w 6475719"/>
                              <a:gd name="connsiteY3" fmla="*/ 81172 h 487023"/>
                              <a:gd name="connsiteX4" fmla="*/ 6475719 w 6475719"/>
                              <a:gd name="connsiteY4" fmla="*/ 405851 h 487023"/>
                              <a:gd name="connsiteX5" fmla="*/ 6394547 w 6475719"/>
                              <a:gd name="connsiteY5" fmla="*/ 487023 h 487023"/>
                              <a:gd name="connsiteX6" fmla="*/ 81172 w 6475719"/>
                              <a:gd name="connsiteY6" fmla="*/ 487023 h 487023"/>
                              <a:gd name="connsiteX7" fmla="*/ 0 w 6475719"/>
                              <a:gd name="connsiteY7" fmla="*/ 405851 h 487023"/>
                              <a:gd name="connsiteX8" fmla="*/ 0 w 6475719"/>
                              <a:gd name="connsiteY8" fmla="*/ 81172 h 48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487023">
                                <a:moveTo>
                                  <a:pt x="0" y="81172"/>
                                </a:moveTo>
                                <a:cubicBezTo>
                                  <a:pt x="0" y="36342"/>
                                  <a:pt x="36342" y="0"/>
                                  <a:pt x="81172" y="0"/>
                                </a:cubicBezTo>
                                <a:lnTo>
                                  <a:pt x="6394547" y="0"/>
                                </a:lnTo>
                                <a:cubicBezTo>
                                  <a:pt x="6439377" y="0"/>
                                  <a:pt x="6475719" y="36342"/>
                                  <a:pt x="6475719" y="81172"/>
                                </a:cubicBezTo>
                                <a:lnTo>
                                  <a:pt x="6475719" y="405851"/>
                                </a:lnTo>
                                <a:cubicBezTo>
                                  <a:pt x="6475719" y="450681"/>
                                  <a:pt x="6439377" y="487023"/>
                                  <a:pt x="6394547" y="487023"/>
                                </a:cubicBezTo>
                                <a:lnTo>
                                  <a:pt x="81172" y="487023"/>
                                </a:lnTo>
                                <a:cubicBezTo>
                                  <a:pt x="36342" y="487023"/>
                                  <a:pt x="0" y="450681"/>
                                  <a:pt x="0" y="405851"/>
                                </a:cubicBezTo>
                                <a:lnTo>
                                  <a:pt x="0" y="81172"/>
                                </a:lnTo>
                                <a:close/>
                              </a:path>
                            </a:pathLst>
                          </a:custGeom>
                          <a:solidFill>
                            <a:srgbClr val="3A1953">
                              <a:alpha val="7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203723" tIns="23775" rIns="203723" bIns="23775" numCol="1" spcCol="1270" anchor="ctr" anchorCtr="0">
                            <a:noAutofit/>
                          </a:bodyPr>
                          <a:lstStyle/>
                          <a:p>
                            <a:pPr marL="0" lvl="0" indent="0" algn="l" defTabSz="800100">
                              <a:lnSpc>
                                <a:spcPct val="90000"/>
                              </a:lnSpc>
                              <a:spcBef>
                                <a:spcPct val="0"/>
                              </a:spcBef>
                              <a:spcAft>
                                <a:spcPct val="35000"/>
                              </a:spcAft>
                              <a:buNone/>
                            </a:pPr>
                            <a:r>
                              <a:rPr lang="en-GB" sz="1800" kern="1200" dirty="0"/>
                              <a:t>	The sales filter – validating opportunities</a:t>
                            </a:r>
                            <a:endParaRPr lang="en-US" sz="1800" kern="1200" dirty="0"/>
                          </a:p>
                        </p:txBody>
                      </p:sp>
                      <p:sp>
                        <p:nvSpPr>
                          <p:cNvPr id="22" name="Freeform: Shape 21">
                            <a:extLst>
                              <a:ext uri="{FF2B5EF4-FFF2-40B4-BE49-F238E27FC236}">
                                <a16:creationId xmlns:a16="http://schemas.microsoft.com/office/drawing/2014/main" id="{2A9692B7-6102-67DB-B61D-BD48165B1556}"/>
                              </a:ext>
                            </a:extLst>
                          </p:cNvPr>
                          <p:cNvSpPr/>
                          <p:nvPr/>
                        </p:nvSpPr>
                        <p:spPr>
                          <a:xfrm>
                            <a:off x="4714320" y="3315109"/>
                            <a:ext cx="6801173" cy="907200"/>
                          </a:xfrm>
                          <a:custGeom>
                            <a:avLst/>
                            <a:gdLst>
                              <a:gd name="connsiteX0" fmla="*/ 0 w 6801173"/>
                              <a:gd name="connsiteY0" fmla="*/ 0 h 907200"/>
                              <a:gd name="connsiteX1" fmla="*/ 6801173 w 6801173"/>
                              <a:gd name="connsiteY1" fmla="*/ 0 h 907200"/>
                              <a:gd name="connsiteX2" fmla="*/ 6801173 w 6801173"/>
                              <a:gd name="connsiteY2" fmla="*/ 907200 h 907200"/>
                              <a:gd name="connsiteX3" fmla="*/ 0 w 6801173"/>
                              <a:gd name="connsiteY3" fmla="*/ 907200 h 907200"/>
                              <a:gd name="connsiteX4" fmla="*/ 0 w 6801173"/>
                              <a:gd name="connsiteY4" fmla="*/ 0 h 90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1173" h="907200">
                                <a:moveTo>
                                  <a:pt x="0" y="0"/>
                                </a:moveTo>
                                <a:lnTo>
                                  <a:pt x="6801173" y="0"/>
                                </a:lnTo>
                                <a:lnTo>
                                  <a:pt x="6801173" y="907200"/>
                                </a:lnTo>
                                <a:lnTo>
                                  <a:pt x="0" y="907200"/>
                                </a:lnTo>
                                <a:lnTo>
                                  <a:pt x="0" y="0"/>
                                </a:lnTo>
                                <a:close/>
                              </a:path>
                            </a:pathLst>
                          </a:cu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7847" tIns="249936" rIns="527847" bIns="85344" numCol="1" spcCol="1270" anchor="t" anchorCtr="0">
                            <a:noAutofit/>
                          </a:bodyPr>
                          <a:lstStyle/>
                          <a:p>
                            <a:pPr marL="285750" lvl="1" indent="-285750" algn="l" defTabSz="533400">
                              <a:lnSpc>
                                <a:spcPct val="90000"/>
                              </a:lnSpc>
                              <a:spcBef>
                                <a:spcPct val="0"/>
                              </a:spcBef>
                              <a:spcAft>
                                <a:spcPct val="15000"/>
                              </a:spcAft>
                              <a:buFont typeface="Arial" panose="020B0604020202020204" pitchFamily="34" charset="0"/>
                              <a:buChar char="•"/>
                            </a:pPr>
                            <a:r>
                              <a:rPr lang="en-GB" sz="1400" kern="1200" dirty="0"/>
                              <a:t>Character traits</a:t>
                            </a:r>
                            <a:endParaRPr lang="en-US" sz="1400" kern="1200" dirty="0"/>
                          </a:p>
                          <a:p>
                            <a:pPr marL="285750" lvl="1" indent="-285750" algn="l" defTabSz="533400">
                              <a:lnSpc>
                                <a:spcPct val="90000"/>
                              </a:lnSpc>
                              <a:spcBef>
                                <a:spcPct val="0"/>
                              </a:spcBef>
                              <a:spcAft>
                                <a:spcPct val="15000"/>
                              </a:spcAft>
                              <a:buFont typeface="Arial" panose="020B0604020202020204" pitchFamily="34" charset="0"/>
                              <a:buChar char="•"/>
                            </a:pPr>
                            <a:r>
                              <a:rPr lang="en-GB" sz="1400" kern="1200" dirty="0"/>
                              <a:t>Life experience</a:t>
                            </a:r>
                            <a:endParaRPr lang="en-US" sz="1400" kern="1200" dirty="0"/>
                          </a:p>
                          <a:p>
                            <a:pPr marL="285750" lvl="1" indent="-285750" algn="l" defTabSz="533400">
                              <a:lnSpc>
                                <a:spcPct val="90000"/>
                              </a:lnSpc>
                              <a:spcBef>
                                <a:spcPct val="0"/>
                              </a:spcBef>
                              <a:spcAft>
                                <a:spcPct val="15000"/>
                              </a:spcAft>
                              <a:buFont typeface="Arial" panose="020B0604020202020204" pitchFamily="34" charset="0"/>
                              <a:buChar char="•"/>
                            </a:pPr>
                            <a:r>
                              <a:rPr lang="en-GB" sz="1400" kern="1200" dirty="0"/>
                              <a:t>Resilience</a:t>
                            </a:r>
                            <a:endParaRPr lang="en-US" sz="1400" kern="1200" dirty="0"/>
                          </a:p>
                        </p:txBody>
                      </p:sp>
                      <p:sp>
                        <p:nvSpPr>
                          <p:cNvPr id="24" name="Freeform: Shape 23">
                            <a:extLst>
                              <a:ext uri="{FF2B5EF4-FFF2-40B4-BE49-F238E27FC236}">
                                <a16:creationId xmlns:a16="http://schemas.microsoft.com/office/drawing/2014/main" id="{88EFDB7F-C074-4489-AD97-31C9B777E03D}"/>
                              </a:ext>
                            </a:extLst>
                          </p:cNvPr>
                          <p:cNvSpPr/>
                          <p:nvPr/>
                        </p:nvSpPr>
                        <p:spPr>
                          <a:xfrm>
                            <a:off x="4703582" y="4646700"/>
                            <a:ext cx="6801173" cy="699300"/>
                          </a:xfrm>
                          <a:custGeom>
                            <a:avLst/>
                            <a:gdLst>
                              <a:gd name="connsiteX0" fmla="*/ 0 w 6801173"/>
                              <a:gd name="connsiteY0" fmla="*/ 0 h 699300"/>
                              <a:gd name="connsiteX1" fmla="*/ 6801173 w 6801173"/>
                              <a:gd name="connsiteY1" fmla="*/ 0 h 699300"/>
                              <a:gd name="connsiteX2" fmla="*/ 6801173 w 6801173"/>
                              <a:gd name="connsiteY2" fmla="*/ 699300 h 699300"/>
                              <a:gd name="connsiteX3" fmla="*/ 0 w 6801173"/>
                              <a:gd name="connsiteY3" fmla="*/ 699300 h 699300"/>
                              <a:gd name="connsiteX4" fmla="*/ 0 w 6801173"/>
                              <a:gd name="connsiteY4" fmla="*/ 0 h 69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1173" h="699300">
                                <a:moveTo>
                                  <a:pt x="0" y="0"/>
                                </a:moveTo>
                                <a:lnTo>
                                  <a:pt x="6801173" y="0"/>
                                </a:lnTo>
                                <a:lnTo>
                                  <a:pt x="6801173" y="699300"/>
                                </a:lnTo>
                                <a:lnTo>
                                  <a:pt x="0" y="699300"/>
                                </a:lnTo>
                                <a:lnTo>
                                  <a:pt x="0" y="0"/>
                                </a:lnTo>
                                <a:close/>
                              </a:path>
                            </a:pathLst>
                          </a:cu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7847" tIns="249936" rIns="527847" bIns="85344" numCol="1" spcCol="1270" anchor="t" anchorCtr="0">
                            <a:noAutofit/>
                          </a:bodyPr>
                          <a:lstStyle/>
                          <a:p>
                            <a:pPr marL="285750" lvl="1" indent="-285750" algn="l" defTabSz="533400">
                              <a:lnSpc>
                                <a:spcPct val="90000"/>
                              </a:lnSpc>
                              <a:spcBef>
                                <a:spcPct val="0"/>
                              </a:spcBef>
                              <a:spcAft>
                                <a:spcPct val="15000"/>
                              </a:spcAft>
                              <a:buFont typeface="Arial" panose="020B0604020202020204" pitchFamily="34" charset="0"/>
                              <a:buChar char="•"/>
                            </a:pPr>
                            <a:r>
                              <a:rPr lang="en-GB" sz="1400" kern="1200" dirty="0"/>
                              <a:t>The good, the bad and the ugly </a:t>
                            </a:r>
                            <a:endParaRPr lang="en-US" sz="1400" kern="1200" dirty="0"/>
                          </a:p>
                          <a:p>
                            <a:pPr marL="285750" lvl="1" indent="-285750" algn="l" defTabSz="533400">
                              <a:lnSpc>
                                <a:spcPct val="90000"/>
                              </a:lnSpc>
                              <a:spcBef>
                                <a:spcPct val="0"/>
                              </a:spcBef>
                              <a:spcAft>
                                <a:spcPct val="15000"/>
                              </a:spcAft>
                              <a:buFont typeface="Arial" panose="020B0604020202020204" pitchFamily="34" charset="0"/>
                              <a:buChar char="•"/>
                            </a:pPr>
                            <a:r>
                              <a:rPr lang="en-GB" sz="1400" kern="1200" dirty="0"/>
                              <a:t>What we can learn from these real-world examples</a:t>
                            </a:r>
                            <a:endParaRPr lang="en-US" sz="1400" kern="1200" dirty="0"/>
                          </a:p>
                        </p:txBody>
                      </p:sp>
                      <p:sp>
                        <p:nvSpPr>
                          <p:cNvPr id="26" name="Rectangle 25">
                            <a:extLst>
                              <a:ext uri="{FF2B5EF4-FFF2-40B4-BE49-F238E27FC236}">
                                <a16:creationId xmlns:a16="http://schemas.microsoft.com/office/drawing/2014/main" id="{377E190A-94E3-4AFA-7C68-16023CC60CDA}"/>
                              </a:ext>
                            </a:extLst>
                          </p:cNvPr>
                          <p:cNvSpPr/>
                          <p:nvPr/>
                        </p:nvSpPr>
                        <p:spPr>
                          <a:xfrm>
                            <a:off x="4714320" y="5707981"/>
                            <a:ext cx="6801173" cy="302400"/>
                          </a:xfrm>
                          <a:prstGeom prst="rect">
                            <a:avLst/>
                          </a:prstGeom>
                          <a:ln>
                            <a:no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7" name="Freeform: Shape 26">
                            <a:extLst>
                              <a:ext uri="{FF2B5EF4-FFF2-40B4-BE49-F238E27FC236}">
                                <a16:creationId xmlns:a16="http://schemas.microsoft.com/office/drawing/2014/main" id="{DCB8B922-3596-8D1F-0063-D9FD729EE85F}"/>
                              </a:ext>
                            </a:extLst>
                          </p:cNvPr>
                          <p:cNvSpPr/>
                          <p:nvPr/>
                        </p:nvSpPr>
                        <p:spPr>
                          <a:xfrm>
                            <a:off x="5048587" y="5455411"/>
                            <a:ext cx="6387306" cy="479520"/>
                          </a:xfrm>
                          <a:custGeom>
                            <a:avLst/>
                            <a:gdLst>
                              <a:gd name="connsiteX0" fmla="*/ 0 w 6475719"/>
                              <a:gd name="connsiteY0" fmla="*/ 59041 h 354240"/>
                              <a:gd name="connsiteX1" fmla="*/ 59041 w 6475719"/>
                              <a:gd name="connsiteY1" fmla="*/ 0 h 354240"/>
                              <a:gd name="connsiteX2" fmla="*/ 6416678 w 6475719"/>
                              <a:gd name="connsiteY2" fmla="*/ 0 h 354240"/>
                              <a:gd name="connsiteX3" fmla="*/ 6475719 w 6475719"/>
                              <a:gd name="connsiteY3" fmla="*/ 59041 h 354240"/>
                              <a:gd name="connsiteX4" fmla="*/ 6475719 w 6475719"/>
                              <a:gd name="connsiteY4" fmla="*/ 295199 h 354240"/>
                              <a:gd name="connsiteX5" fmla="*/ 6416678 w 6475719"/>
                              <a:gd name="connsiteY5" fmla="*/ 354240 h 354240"/>
                              <a:gd name="connsiteX6" fmla="*/ 59041 w 6475719"/>
                              <a:gd name="connsiteY6" fmla="*/ 354240 h 354240"/>
                              <a:gd name="connsiteX7" fmla="*/ 0 w 6475719"/>
                              <a:gd name="connsiteY7" fmla="*/ 295199 h 354240"/>
                              <a:gd name="connsiteX8" fmla="*/ 0 w 6475719"/>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354240">
                                <a:moveTo>
                                  <a:pt x="0" y="59041"/>
                                </a:moveTo>
                                <a:cubicBezTo>
                                  <a:pt x="0" y="26434"/>
                                  <a:pt x="26434" y="0"/>
                                  <a:pt x="59041" y="0"/>
                                </a:cubicBezTo>
                                <a:lnTo>
                                  <a:pt x="6416678" y="0"/>
                                </a:lnTo>
                                <a:cubicBezTo>
                                  <a:pt x="6449285" y="0"/>
                                  <a:pt x="6475719" y="26434"/>
                                  <a:pt x="6475719" y="59041"/>
                                </a:cubicBezTo>
                                <a:lnTo>
                                  <a:pt x="6475719" y="295199"/>
                                </a:lnTo>
                                <a:cubicBezTo>
                                  <a:pt x="6475719" y="327806"/>
                                  <a:pt x="6449285" y="354240"/>
                                  <a:pt x="6416678" y="354240"/>
                                </a:cubicBezTo>
                                <a:lnTo>
                                  <a:pt x="59041" y="354240"/>
                                </a:lnTo>
                                <a:cubicBezTo>
                                  <a:pt x="26434" y="354240"/>
                                  <a:pt x="0" y="327806"/>
                                  <a:pt x="0" y="295199"/>
                                </a:cubicBezTo>
                                <a:lnTo>
                                  <a:pt x="0" y="59041"/>
                                </a:lnTo>
                                <a:close/>
                              </a:path>
                            </a:pathLst>
                          </a:custGeom>
                          <a:solidFill>
                            <a:srgbClr val="3A1953">
                              <a:alpha val="4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97241" tIns="17293" rIns="197241" bIns="17293" numCol="1" spcCol="1270" anchor="ctr" anchorCtr="0">
                            <a:noAutofit/>
                          </a:bodyPr>
                          <a:lstStyle/>
                          <a:p>
                            <a:pPr marL="0" lvl="0" indent="0" algn="l" defTabSz="800100">
                              <a:lnSpc>
                                <a:spcPct val="90000"/>
                              </a:lnSpc>
                              <a:spcBef>
                                <a:spcPct val="0"/>
                              </a:spcBef>
                              <a:spcAft>
                                <a:spcPct val="35000"/>
                              </a:spcAft>
                              <a:buNone/>
                            </a:pPr>
                            <a:r>
                              <a:rPr lang="en-GB" sz="1800" kern="1200" dirty="0"/>
                              <a:t>	What next?</a:t>
                            </a:r>
                            <a:endParaRPr lang="en-US" sz="1800" kern="1200" dirty="0"/>
                          </a:p>
                        </p:txBody>
                      </p:sp>
                      <p:sp>
                        <p:nvSpPr>
                          <p:cNvPr id="23" name="Freeform: Shape 22">
                            <a:extLst>
                              <a:ext uri="{FF2B5EF4-FFF2-40B4-BE49-F238E27FC236}">
                                <a16:creationId xmlns:a16="http://schemas.microsoft.com/office/drawing/2014/main" id="{2592498B-C3D4-E41B-2740-7F3C8F26B3FD}"/>
                              </a:ext>
                            </a:extLst>
                          </p:cNvPr>
                          <p:cNvSpPr/>
                          <p:nvPr/>
                        </p:nvSpPr>
                        <p:spPr>
                          <a:xfrm>
                            <a:off x="5029036" y="2890635"/>
                            <a:ext cx="6406857" cy="571812"/>
                          </a:xfrm>
                          <a:custGeom>
                            <a:avLst/>
                            <a:gdLst>
                              <a:gd name="connsiteX0" fmla="*/ 0 w 6475719"/>
                              <a:gd name="connsiteY0" fmla="*/ 106450 h 638687"/>
                              <a:gd name="connsiteX1" fmla="*/ 106450 w 6475719"/>
                              <a:gd name="connsiteY1" fmla="*/ 0 h 638687"/>
                              <a:gd name="connsiteX2" fmla="*/ 6369269 w 6475719"/>
                              <a:gd name="connsiteY2" fmla="*/ 0 h 638687"/>
                              <a:gd name="connsiteX3" fmla="*/ 6475719 w 6475719"/>
                              <a:gd name="connsiteY3" fmla="*/ 106450 h 638687"/>
                              <a:gd name="connsiteX4" fmla="*/ 6475719 w 6475719"/>
                              <a:gd name="connsiteY4" fmla="*/ 532237 h 638687"/>
                              <a:gd name="connsiteX5" fmla="*/ 6369269 w 6475719"/>
                              <a:gd name="connsiteY5" fmla="*/ 638687 h 638687"/>
                              <a:gd name="connsiteX6" fmla="*/ 106450 w 6475719"/>
                              <a:gd name="connsiteY6" fmla="*/ 638687 h 638687"/>
                              <a:gd name="connsiteX7" fmla="*/ 0 w 6475719"/>
                              <a:gd name="connsiteY7" fmla="*/ 532237 h 638687"/>
                              <a:gd name="connsiteX8" fmla="*/ 0 w 6475719"/>
                              <a:gd name="connsiteY8" fmla="*/ 106450 h 63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638687">
                                <a:moveTo>
                                  <a:pt x="0" y="106450"/>
                                </a:moveTo>
                                <a:cubicBezTo>
                                  <a:pt x="0" y="47659"/>
                                  <a:pt x="47659" y="0"/>
                                  <a:pt x="106450" y="0"/>
                                </a:cubicBezTo>
                                <a:lnTo>
                                  <a:pt x="6369269" y="0"/>
                                </a:lnTo>
                                <a:cubicBezTo>
                                  <a:pt x="6428060" y="0"/>
                                  <a:pt x="6475719" y="47659"/>
                                  <a:pt x="6475719" y="106450"/>
                                </a:cubicBezTo>
                                <a:lnTo>
                                  <a:pt x="6475719" y="532237"/>
                                </a:lnTo>
                                <a:cubicBezTo>
                                  <a:pt x="6475719" y="591028"/>
                                  <a:pt x="6428060" y="638687"/>
                                  <a:pt x="6369269" y="638687"/>
                                </a:cubicBezTo>
                                <a:lnTo>
                                  <a:pt x="106450" y="638687"/>
                                </a:lnTo>
                                <a:cubicBezTo>
                                  <a:pt x="47659" y="638687"/>
                                  <a:pt x="0" y="591028"/>
                                  <a:pt x="0" y="532237"/>
                                </a:cubicBezTo>
                                <a:lnTo>
                                  <a:pt x="0" y="106450"/>
                                </a:lnTo>
                                <a:close/>
                              </a:path>
                            </a:pathLst>
                          </a:custGeom>
                          <a:solidFill>
                            <a:srgbClr val="3A1953">
                              <a:alpha val="6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211126" tIns="31178" rIns="211126" bIns="31178" numCol="1" spcCol="1270" anchor="ctr" anchorCtr="0">
                            <a:noAutofit/>
                          </a:bodyPr>
                          <a:lstStyle/>
                          <a:p>
                            <a:pPr marL="0" lvl="0" indent="0" algn="l" defTabSz="800100">
                              <a:lnSpc>
                                <a:spcPct val="90000"/>
                              </a:lnSpc>
                              <a:spcBef>
                                <a:spcPct val="0"/>
                              </a:spcBef>
                              <a:spcAft>
                                <a:spcPct val="35000"/>
                              </a:spcAft>
                              <a:buNone/>
                            </a:pPr>
                            <a:r>
                              <a:rPr lang="en-GB" sz="1800" kern="1200" dirty="0"/>
                              <a:t>	What makes a good sales professional?</a:t>
                            </a:r>
                            <a:endParaRPr lang="en-US" sz="1800" kern="1200" dirty="0"/>
                          </a:p>
                        </p:txBody>
                      </p:sp>
                      <p:sp>
                        <p:nvSpPr>
                          <p:cNvPr id="25" name="Freeform: Shape 24">
                            <a:extLst>
                              <a:ext uri="{FF2B5EF4-FFF2-40B4-BE49-F238E27FC236}">
                                <a16:creationId xmlns:a16="http://schemas.microsoft.com/office/drawing/2014/main" id="{12DE6DD1-4A94-47B8-3DE9-042A4CE62733}"/>
                              </a:ext>
                            </a:extLst>
                          </p:cNvPr>
                          <p:cNvSpPr/>
                          <p:nvPr/>
                        </p:nvSpPr>
                        <p:spPr>
                          <a:xfrm>
                            <a:off x="5015149" y="4270087"/>
                            <a:ext cx="6420744" cy="554725"/>
                          </a:xfrm>
                          <a:custGeom>
                            <a:avLst/>
                            <a:gdLst>
                              <a:gd name="connsiteX0" fmla="*/ 0 w 6475719"/>
                              <a:gd name="connsiteY0" fmla="*/ 59041 h 354240"/>
                              <a:gd name="connsiteX1" fmla="*/ 59041 w 6475719"/>
                              <a:gd name="connsiteY1" fmla="*/ 0 h 354240"/>
                              <a:gd name="connsiteX2" fmla="*/ 6416678 w 6475719"/>
                              <a:gd name="connsiteY2" fmla="*/ 0 h 354240"/>
                              <a:gd name="connsiteX3" fmla="*/ 6475719 w 6475719"/>
                              <a:gd name="connsiteY3" fmla="*/ 59041 h 354240"/>
                              <a:gd name="connsiteX4" fmla="*/ 6475719 w 6475719"/>
                              <a:gd name="connsiteY4" fmla="*/ 295199 h 354240"/>
                              <a:gd name="connsiteX5" fmla="*/ 6416678 w 6475719"/>
                              <a:gd name="connsiteY5" fmla="*/ 354240 h 354240"/>
                              <a:gd name="connsiteX6" fmla="*/ 59041 w 6475719"/>
                              <a:gd name="connsiteY6" fmla="*/ 354240 h 354240"/>
                              <a:gd name="connsiteX7" fmla="*/ 0 w 6475719"/>
                              <a:gd name="connsiteY7" fmla="*/ 295199 h 354240"/>
                              <a:gd name="connsiteX8" fmla="*/ 0 w 6475719"/>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719" h="354240">
                                <a:moveTo>
                                  <a:pt x="0" y="59041"/>
                                </a:moveTo>
                                <a:cubicBezTo>
                                  <a:pt x="0" y="26434"/>
                                  <a:pt x="26434" y="0"/>
                                  <a:pt x="59041" y="0"/>
                                </a:cubicBezTo>
                                <a:lnTo>
                                  <a:pt x="6416678" y="0"/>
                                </a:lnTo>
                                <a:cubicBezTo>
                                  <a:pt x="6449285" y="0"/>
                                  <a:pt x="6475719" y="26434"/>
                                  <a:pt x="6475719" y="59041"/>
                                </a:cubicBezTo>
                                <a:lnTo>
                                  <a:pt x="6475719" y="295199"/>
                                </a:lnTo>
                                <a:cubicBezTo>
                                  <a:pt x="6475719" y="327806"/>
                                  <a:pt x="6449285" y="354240"/>
                                  <a:pt x="6416678" y="354240"/>
                                </a:cubicBezTo>
                                <a:lnTo>
                                  <a:pt x="59041" y="354240"/>
                                </a:lnTo>
                                <a:cubicBezTo>
                                  <a:pt x="26434" y="354240"/>
                                  <a:pt x="0" y="327806"/>
                                  <a:pt x="0" y="295199"/>
                                </a:cubicBezTo>
                                <a:lnTo>
                                  <a:pt x="0" y="59041"/>
                                </a:lnTo>
                                <a:close/>
                              </a:path>
                            </a:pathLst>
                          </a:custGeom>
                          <a:solidFill>
                            <a:srgbClr val="3A1953">
                              <a:alpha val="5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3">
                            <a:scrgbClr r="0" g="0" b="0"/>
                          </a:fillRef>
                          <a:effectRef idx="2">
                            <a:scrgbClr r="0" g="0" b="0"/>
                          </a:effectRef>
                          <a:fontRef idx="minor">
                            <a:schemeClr val="lt1"/>
                          </a:fontRef>
                        </p:style>
                        <p:txBody>
                          <a:bodyPr spcFirstLastPara="0" vert="horz" wrap="square" lIns="197241" tIns="17293" rIns="197241" bIns="17293" numCol="1" spcCol="1270" anchor="ctr" anchorCtr="0">
                            <a:noAutofit/>
                          </a:bodyPr>
                          <a:lstStyle/>
                          <a:p>
                            <a:pPr marL="0" lvl="0" indent="0" algn="l" defTabSz="800100">
                              <a:lnSpc>
                                <a:spcPct val="90000"/>
                              </a:lnSpc>
                              <a:spcBef>
                                <a:spcPct val="0"/>
                              </a:spcBef>
                              <a:spcAft>
                                <a:spcPct val="35000"/>
                              </a:spcAft>
                              <a:buNone/>
                            </a:pPr>
                            <a:r>
                              <a:rPr lang="en-GB" sz="1800" kern="1200" dirty="0"/>
                              <a:t>	Sales stories</a:t>
                            </a:r>
                            <a:endParaRPr lang="en-US" sz="1800" kern="1200" dirty="0"/>
                          </a:p>
                        </p:txBody>
                      </p:sp>
                    </p:grpSp>
                    <p:pic>
                      <p:nvPicPr>
                        <p:cNvPr id="30" name="Graphic 29" descr="Loan with solid fill">
                          <a:extLst>
                            <a:ext uri="{FF2B5EF4-FFF2-40B4-BE49-F238E27FC236}">
                              <a16:creationId xmlns:a16="http://schemas.microsoft.com/office/drawing/2014/main" id="{4A4A3DD6-7DFE-6E95-E2DB-1CD5CA89EA3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22730" y="524762"/>
                          <a:ext cx="460248" cy="460248"/>
                        </a:xfrm>
                        <a:prstGeom prst="rect">
                          <a:avLst/>
                        </a:prstGeom>
                      </p:spPr>
                    </p:pic>
                  </p:grpSp>
                  <p:pic>
                    <p:nvPicPr>
                      <p:cNvPr id="32" name="Graphic 31" descr="Business Growth with solid fill">
                        <a:extLst>
                          <a:ext uri="{FF2B5EF4-FFF2-40B4-BE49-F238E27FC236}">
                            <a16:creationId xmlns:a16="http://schemas.microsoft.com/office/drawing/2014/main" id="{889D0761-4D46-0B7A-F8FB-1692ADE9698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25778" y="1160042"/>
                        <a:ext cx="457200" cy="457200"/>
                      </a:xfrm>
                      <a:prstGeom prst="rect">
                        <a:avLst/>
                      </a:prstGeom>
                    </p:spPr>
                  </p:pic>
                </p:grpSp>
                <p:pic>
                  <p:nvPicPr>
                    <p:cNvPr id="38" name="Graphic 37" descr="Greek Pillar with solid fill">
                      <a:extLst>
                        <a:ext uri="{FF2B5EF4-FFF2-40B4-BE49-F238E27FC236}">
                          <a16:creationId xmlns:a16="http://schemas.microsoft.com/office/drawing/2014/main" id="{57364D9B-4876-0C74-D5D5-054799E910A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39211" y="1805876"/>
                      <a:ext cx="413047" cy="413047"/>
                    </a:xfrm>
                    <a:prstGeom prst="rect">
                      <a:avLst/>
                    </a:prstGeom>
                  </p:spPr>
                </p:pic>
              </p:grpSp>
              <p:pic>
                <p:nvPicPr>
                  <p:cNvPr id="42" name="Graphic 41" descr="Filter with solid fill">
                    <a:extLst>
                      <a:ext uri="{FF2B5EF4-FFF2-40B4-BE49-F238E27FC236}">
                        <a16:creationId xmlns:a16="http://schemas.microsoft.com/office/drawing/2014/main" id="{B24AA9C6-4E56-2B62-58EE-852E9F9BDDD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153450" y="2442759"/>
                    <a:ext cx="429528" cy="429528"/>
                  </a:xfrm>
                  <a:prstGeom prst="rect">
                    <a:avLst/>
                  </a:prstGeom>
                </p:spPr>
              </p:pic>
            </p:grpSp>
            <p:pic>
              <p:nvPicPr>
                <p:cNvPr id="47" name="Graphic 46" descr="Shoe footprints with solid fill">
                  <a:extLst>
                    <a:ext uri="{FF2B5EF4-FFF2-40B4-BE49-F238E27FC236}">
                      <a16:creationId xmlns:a16="http://schemas.microsoft.com/office/drawing/2014/main" id="{FEEDA109-55A0-A196-6F52-3A813EFE005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122730" y="5528337"/>
                  <a:ext cx="427143" cy="427143"/>
                </a:xfrm>
                <a:prstGeom prst="rect">
                  <a:avLst/>
                </a:prstGeom>
              </p:spPr>
            </p:pic>
          </p:grpSp>
          <p:pic>
            <p:nvPicPr>
              <p:cNvPr id="40" name="Graphic 39" descr="Artificial Intelligence with solid fill">
                <a:extLst>
                  <a:ext uri="{FF2B5EF4-FFF2-40B4-BE49-F238E27FC236}">
                    <a16:creationId xmlns:a16="http://schemas.microsoft.com/office/drawing/2014/main" id="{DECE8358-BBF2-C07C-AE98-B532AC061C1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524370" y="2927265"/>
                <a:ext cx="423835" cy="423835"/>
              </a:xfrm>
              <a:prstGeom prst="rect">
                <a:avLst/>
              </a:prstGeom>
            </p:spPr>
          </p:pic>
        </p:grpSp>
        <p:pic>
          <p:nvPicPr>
            <p:cNvPr id="46" name="Graphic 45" descr="Books with solid fill">
              <a:extLst>
                <a:ext uri="{FF2B5EF4-FFF2-40B4-BE49-F238E27FC236}">
                  <a16:creationId xmlns:a16="http://schemas.microsoft.com/office/drawing/2014/main" id="{0DDD14F1-3DA3-AA06-10E0-32885A3E1B1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524370" y="4305720"/>
              <a:ext cx="427143" cy="427143"/>
            </a:xfrm>
            <a:prstGeom prst="rect">
              <a:avLst/>
            </a:prstGeom>
          </p:spPr>
        </p:pic>
      </p:grpSp>
      <p:sp>
        <p:nvSpPr>
          <p:cNvPr id="7" name="Slide Number Placeholder 5">
            <a:extLst>
              <a:ext uri="{FF2B5EF4-FFF2-40B4-BE49-F238E27FC236}">
                <a16:creationId xmlns:a16="http://schemas.microsoft.com/office/drawing/2014/main" id="{12650000-5DA8-509E-A565-D4E316FBBD7E}"/>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23</a:t>
            </a:fld>
            <a:endParaRPr lang="en-GB"/>
          </a:p>
        </p:txBody>
      </p:sp>
      <p:pic>
        <p:nvPicPr>
          <p:cNvPr id="34" name="Picture 33" descr="ConsultingWhere logo">
            <a:extLst>
              <a:ext uri="{FF2B5EF4-FFF2-40B4-BE49-F238E27FC236}">
                <a16:creationId xmlns:a16="http://schemas.microsoft.com/office/drawing/2014/main" id="{D8F41A5E-AFDB-DEE9-EB16-E6B196461B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1042" y="6300716"/>
            <a:ext cx="2065782" cy="566974"/>
          </a:xfrm>
          <a:prstGeom prst="rect">
            <a:avLst/>
          </a:prstGeom>
        </p:spPr>
      </p:pic>
    </p:spTree>
    <p:custDataLst>
      <p:tags r:id="rId1"/>
    </p:custDataLst>
    <p:extLst>
      <p:ext uri="{BB962C8B-B14F-4D97-AF65-F5344CB8AC3E}">
        <p14:creationId xmlns:p14="http://schemas.microsoft.com/office/powerpoint/2010/main" val="327705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21E4F7-4B40-5AA8-CC2A-DD80320DFCB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6E1CA6-6BDB-AE65-196A-83113A782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0F66AAC-D5F7-ED8C-E339-94E1E63B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5D77792-660E-A058-2AAF-BB6FAD983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F2D821C-253F-7305-6A5E-F54E57F2F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960BB80-3BA8-1343-D68B-6A265A56F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ED3DF65-AABC-72D4-9EAE-ACAE55E6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FAA579-FC28-7E1B-8618-4EE08E8B2DFB}"/>
              </a:ext>
            </a:extLst>
          </p:cNvPr>
          <p:cNvSpPr>
            <a:spLocks noGrp="1"/>
          </p:cNvSpPr>
          <p:nvPr>
            <p:ph type="title"/>
          </p:nvPr>
        </p:nvSpPr>
        <p:spPr>
          <a:xfrm>
            <a:off x="509101" y="1133361"/>
            <a:ext cx="3115265" cy="2396359"/>
          </a:xfrm>
        </p:spPr>
        <p:txBody>
          <a:bodyPr anchor="b">
            <a:normAutofit fontScale="90000"/>
          </a:bodyPr>
          <a:lstStyle/>
          <a:p>
            <a:r>
              <a:rPr kumimoji="0" lang="en-GB"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j-ea"/>
                <a:cs typeface="+mj-cs"/>
              </a:rPr>
              <a:t>Module 10: </a:t>
            </a:r>
            <a:br>
              <a:rPr kumimoji="0" lang="en-GB"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j-ea"/>
                <a:cs typeface="+mj-cs"/>
              </a:rPr>
            </a:br>
            <a:r>
              <a:rPr kumimoji="0" lang="en-GB"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j-ea"/>
                <a:cs typeface="+mj-cs"/>
              </a:rPr>
              <a:t>The Impact of Artificial Intelligence (AI)  </a:t>
            </a:r>
            <a:r>
              <a:rPr lang="en-GB" sz="4000" b="1" dirty="0">
                <a:solidFill>
                  <a:srgbClr val="FFFFFF"/>
                </a:solidFill>
                <a:effectLst>
                  <a:outerShdw blurRad="38100" dist="38100" dir="2700000" algn="tl">
                    <a:srgbClr val="000000">
                      <a:alpha val="43137"/>
                    </a:srgbClr>
                  </a:outerShdw>
                </a:effectLst>
                <a:latin typeface="Calibri Light" panose="020F0302020204030204"/>
              </a:rPr>
              <a:t>for</a:t>
            </a:r>
            <a:r>
              <a:rPr kumimoji="0" lang="en-GB"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j-ea"/>
                <a:cs typeface="+mj-cs"/>
              </a:rPr>
              <a:t> Geospatial</a:t>
            </a:r>
            <a:endParaRPr lang="en-GB" sz="4000" b="1" dirty="0">
              <a:solidFill>
                <a:srgbClr val="FFFFFF"/>
              </a:solidFill>
              <a:effectLst>
                <a:outerShdw blurRad="38100" dist="38100" dir="2700000" algn="tl">
                  <a:srgbClr val="000000">
                    <a:alpha val="43137"/>
                  </a:srgbClr>
                </a:outerShdw>
              </a:effectLst>
            </a:endParaRPr>
          </a:p>
        </p:txBody>
      </p:sp>
      <p:sp>
        <p:nvSpPr>
          <p:cNvPr id="36" name="TextBox 35">
            <a:extLst>
              <a:ext uri="{FF2B5EF4-FFF2-40B4-BE49-F238E27FC236}">
                <a16:creationId xmlns:a16="http://schemas.microsoft.com/office/drawing/2014/main" id="{5A302A33-56F9-4D54-643F-64C31903DF94}"/>
              </a:ext>
            </a:extLst>
          </p:cNvPr>
          <p:cNvSpPr txBox="1"/>
          <p:nvPr/>
        </p:nvSpPr>
        <p:spPr>
          <a:xfrm>
            <a:off x="5421594" y="6003960"/>
            <a:ext cx="5954804" cy="523220"/>
          </a:xfrm>
          <a:prstGeom prst="rect">
            <a:avLst/>
          </a:prstGeom>
          <a:noFill/>
        </p:spPr>
        <p:txBody>
          <a:bodyPr wrap="square" rtlCol="0">
            <a:spAutoFit/>
          </a:bodyPr>
          <a:lstStyle/>
          <a:p>
            <a:pPr marL="171450" marR="0" lvl="1" indent="-171450" algn="l" defTabSz="1778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Can AI understand geography?</a:t>
            </a:r>
          </a:p>
          <a:p>
            <a:pPr marL="171450" lvl="1" indent="-171450" defTabSz="177800">
              <a:lnSpc>
                <a:spcPct val="90000"/>
              </a:lnSpc>
              <a:spcBef>
                <a:spcPct val="0"/>
              </a:spcBef>
              <a:spcAft>
                <a:spcPct val="20000"/>
              </a:spcAft>
              <a:buFont typeface="Arial" panose="020B0604020202020204" pitchFamily="34" charset="0"/>
              <a:buChar char="•"/>
              <a:defRPr/>
            </a:pPr>
            <a:r>
              <a:rPr lang="en-GB" sz="1400" dirty="0">
                <a:solidFill>
                  <a:prstClr val="black">
                    <a:hueOff val="0"/>
                    <a:satOff val="0"/>
                    <a:lumOff val="0"/>
                    <a:alphaOff val="0"/>
                  </a:prstClr>
                </a:solidFill>
                <a:latin typeface="Calibri" panose="020F0502020204030204"/>
              </a:rPr>
              <a:t>Transparency, Trust, S</a:t>
            </a:r>
            <a:r>
              <a:rPr lang="en-GB" sz="1400" dirty="0"/>
              <a:t>overeignty and Sustainability</a:t>
            </a:r>
            <a:r>
              <a:rPr lang="en-GB" sz="1400" dirty="0">
                <a:solidFill>
                  <a:prstClr val="black">
                    <a:hueOff val="0"/>
                    <a:satOff val="0"/>
                    <a:lumOff val="0"/>
                    <a:alphaOff val="0"/>
                  </a:prstClr>
                </a:solidFill>
                <a:latin typeface="Calibri" panose="020F0502020204030204"/>
              </a:rPr>
              <a:t> </a:t>
            </a: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A09E9E0-233A-85FD-A15F-7F538E58C46D}"/>
              </a:ext>
              <a:ext uri="{C183D7F6-B498-43B3-948B-1728B52AA6E4}">
                <adec:decorative xmlns:adec="http://schemas.microsoft.com/office/drawing/2017/decorative" val="1"/>
              </a:ext>
            </a:extLst>
          </p:cNvPr>
          <p:cNvGrpSpPr/>
          <p:nvPr/>
        </p:nvGrpSpPr>
        <p:grpSpPr>
          <a:xfrm>
            <a:off x="5037086" y="207169"/>
            <a:ext cx="6534843" cy="5700699"/>
            <a:chOff x="5042761" y="116612"/>
            <a:chExt cx="6534843" cy="5190422"/>
          </a:xfrm>
        </p:grpSpPr>
        <p:grpSp>
          <p:nvGrpSpPr>
            <p:cNvPr id="16" name="Group 15">
              <a:extLst>
                <a:ext uri="{FF2B5EF4-FFF2-40B4-BE49-F238E27FC236}">
                  <a16:creationId xmlns:a16="http://schemas.microsoft.com/office/drawing/2014/main" id="{742A178B-8B90-F76D-A051-6FF2F981BDEE}"/>
                </a:ext>
              </a:extLst>
            </p:cNvPr>
            <p:cNvGrpSpPr/>
            <p:nvPr/>
          </p:nvGrpSpPr>
          <p:grpSpPr>
            <a:xfrm>
              <a:off x="5042761" y="116612"/>
              <a:ext cx="6534843" cy="5190422"/>
              <a:chOff x="5042761" y="116612"/>
              <a:chExt cx="6534843" cy="5190422"/>
            </a:xfrm>
          </p:grpSpPr>
          <p:grpSp>
            <p:nvGrpSpPr>
              <p:cNvPr id="5" name="Group 4">
                <a:extLst>
                  <a:ext uri="{FF2B5EF4-FFF2-40B4-BE49-F238E27FC236}">
                    <a16:creationId xmlns:a16="http://schemas.microsoft.com/office/drawing/2014/main" id="{F5A58D74-0ED1-83CA-6E72-8F74A835553A}"/>
                  </a:ext>
                </a:extLst>
              </p:cNvPr>
              <p:cNvGrpSpPr/>
              <p:nvPr/>
            </p:nvGrpSpPr>
            <p:grpSpPr>
              <a:xfrm>
                <a:off x="5042761" y="116612"/>
                <a:ext cx="6534843" cy="5190422"/>
                <a:chOff x="5042761" y="116612"/>
                <a:chExt cx="6534843" cy="5190422"/>
              </a:xfrm>
            </p:grpSpPr>
            <p:sp>
              <p:nvSpPr>
                <p:cNvPr id="35" name="TextBox 34">
                  <a:extLst>
                    <a:ext uri="{FF2B5EF4-FFF2-40B4-BE49-F238E27FC236}">
                      <a16:creationId xmlns:a16="http://schemas.microsoft.com/office/drawing/2014/main" id="{3815B8ED-8D18-95F4-176E-D8EA97589C20}"/>
                    </a:ext>
                  </a:extLst>
                </p:cNvPr>
                <p:cNvSpPr txBox="1"/>
                <p:nvPr/>
              </p:nvSpPr>
              <p:spPr>
                <a:xfrm>
                  <a:off x="5386961" y="2823403"/>
                  <a:ext cx="6185826" cy="502712"/>
                </a:xfrm>
                <a:prstGeom prst="rect">
                  <a:avLst/>
                </a:prstGeom>
                <a:noFill/>
              </p:spPr>
              <p:txBody>
                <a:bodyPr wrap="square" rtlCol="0">
                  <a:spAutoFit/>
                </a:bodyPr>
                <a:lstStyle/>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171450" marR="0" lvl="1" indent="-171450" algn="l" defTabSz="622300" rtl="0" eaLnBrk="1" fontAlgn="auto" latinLnBrk="0" hangingPunct="1">
                    <a:lnSpc>
                      <a:spcPct val="90000"/>
                    </a:lnSpc>
                    <a:spcBef>
                      <a:spcPct val="0"/>
                    </a:spcBef>
                    <a:spcAft>
                      <a:spcPct val="200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4ED9737-B500-B9BE-FC22-9015C050D515}"/>
                    </a:ext>
                  </a:extLst>
                </p:cNvPr>
                <p:cNvGrpSpPr/>
                <p:nvPr/>
              </p:nvGrpSpPr>
              <p:grpSpPr>
                <a:xfrm>
                  <a:off x="5042761" y="116612"/>
                  <a:ext cx="6534843" cy="5190422"/>
                  <a:chOff x="5042761" y="116612"/>
                  <a:chExt cx="6534843" cy="5190422"/>
                </a:xfrm>
              </p:grpSpPr>
              <p:grpSp>
                <p:nvGrpSpPr>
                  <p:cNvPr id="3" name="Group 2">
                    <a:extLst>
                      <a:ext uri="{FF2B5EF4-FFF2-40B4-BE49-F238E27FC236}">
                        <a16:creationId xmlns:a16="http://schemas.microsoft.com/office/drawing/2014/main" id="{7CDF9E12-274B-ADBD-CCBB-4953938417C3}"/>
                      </a:ext>
                    </a:extLst>
                  </p:cNvPr>
                  <p:cNvGrpSpPr/>
                  <p:nvPr/>
                </p:nvGrpSpPr>
                <p:grpSpPr>
                  <a:xfrm>
                    <a:off x="5042761" y="116612"/>
                    <a:ext cx="6534843" cy="5190422"/>
                    <a:chOff x="5042761" y="116612"/>
                    <a:chExt cx="6534843" cy="5190422"/>
                  </a:xfrm>
                </p:grpSpPr>
                <p:grpSp>
                  <p:nvGrpSpPr>
                    <p:cNvPr id="37" name="Group 36">
                      <a:extLst>
                        <a:ext uri="{FF2B5EF4-FFF2-40B4-BE49-F238E27FC236}">
                          <a16:creationId xmlns:a16="http://schemas.microsoft.com/office/drawing/2014/main" id="{236F3397-6A05-8DDC-ED45-3B85A0B3FFDC}"/>
                        </a:ext>
                      </a:extLst>
                    </p:cNvPr>
                    <p:cNvGrpSpPr/>
                    <p:nvPr/>
                  </p:nvGrpSpPr>
                  <p:grpSpPr>
                    <a:xfrm>
                      <a:off x="5042761" y="136273"/>
                      <a:ext cx="6534843" cy="5170761"/>
                      <a:chOff x="5059844" y="174194"/>
                      <a:chExt cx="6534843" cy="5170761"/>
                    </a:xfrm>
                  </p:grpSpPr>
                  <p:sp>
                    <p:nvSpPr>
                      <p:cNvPr id="6" name="Freeform: Shape 5">
                        <a:extLst>
                          <a:ext uri="{FF2B5EF4-FFF2-40B4-BE49-F238E27FC236}">
                            <a16:creationId xmlns:a16="http://schemas.microsoft.com/office/drawing/2014/main" id="{31D6A11D-AA8A-E559-A5D1-BEF2BEF8C6AB}"/>
                          </a:ext>
                        </a:extLst>
                      </p:cNvPr>
                      <p:cNvSpPr/>
                      <p:nvPr/>
                    </p:nvSpPr>
                    <p:spPr>
                      <a:xfrm>
                        <a:off x="5064661" y="174194"/>
                        <a:ext cx="6530026" cy="477617"/>
                      </a:xfrm>
                      <a:custGeom>
                        <a:avLst/>
                        <a:gdLst>
                          <a:gd name="connsiteX0" fmla="*/ 0 w 7253392"/>
                          <a:gd name="connsiteY0" fmla="*/ 87843 h 527047"/>
                          <a:gd name="connsiteX1" fmla="*/ 87843 w 7253392"/>
                          <a:gd name="connsiteY1" fmla="*/ 0 h 527047"/>
                          <a:gd name="connsiteX2" fmla="*/ 7165549 w 7253392"/>
                          <a:gd name="connsiteY2" fmla="*/ 0 h 527047"/>
                          <a:gd name="connsiteX3" fmla="*/ 7253392 w 7253392"/>
                          <a:gd name="connsiteY3" fmla="*/ 87843 h 527047"/>
                          <a:gd name="connsiteX4" fmla="*/ 7253392 w 7253392"/>
                          <a:gd name="connsiteY4" fmla="*/ 439204 h 527047"/>
                          <a:gd name="connsiteX5" fmla="*/ 7165549 w 7253392"/>
                          <a:gd name="connsiteY5" fmla="*/ 527047 h 527047"/>
                          <a:gd name="connsiteX6" fmla="*/ 87843 w 7253392"/>
                          <a:gd name="connsiteY6" fmla="*/ 527047 h 527047"/>
                          <a:gd name="connsiteX7" fmla="*/ 0 w 7253392"/>
                          <a:gd name="connsiteY7" fmla="*/ 439204 h 527047"/>
                          <a:gd name="connsiteX8" fmla="*/ 0 w 7253392"/>
                          <a:gd name="connsiteY8" fmla="*/ 87843 h 5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27047">
                            <a:moveTo>
                              <a:pt x="0" y="87843"/>
                            </a:moveTo>
                            <a:cubicBezTo>
                              <a:pt x="0" y="39329"/>
                              <a:pt x="39329" y="0"/>
                              <a:pt x="87843" y="0"/>
                            </a:cubicBezTo>
                            <a:lnTo>
                              <a:pt x="7165549" y="0"/>
                            </a:lnTo>
                            <a:cubicBezTo>
                              <a:pt x="7214063" y="0"/>
                              <a:pt x="7253392" y="39329"/>
                              <a:pt x="7253392" y="87843"/>
                            </a:cubicBezTo>
                            <a:lnTo>
                              <a:pt x="7253392" y="439204"/>
                            </a:lnTo>
                            <a:cubicBezTo>
                              <a:pt x="7253392" y="487718"/>
                              <a:pt x="7214063" y="527047"/>
                              <a:pt x="7165549" y="527047"/>
                            </a:cubicBezTo>
                            <a:lnTo>
                              <a:pt x="87843" y="527047"/>
                            </a:lnTo>
                            <a:cubicBezTo>
                              <a:pt x="39329" y="527047"/>
                              <a:pt x="0" y="487718"/>
                              <a:pt x="0" y="439204"/>
                            </a:cubicBezTo>
                            <a:lnTo>
                              <a:pt x="0" y="87843"/>
                            </a:lnTo>
                            <a:close/>
                          </a:path>
                        </a:pathLst>
                      </a:cu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94308" tIns="94308" rIns="94308" bIns="94308" numCol="1" spcCol="1270" anchor="ctr" anchorCtr="0">
                        <a:noAutofit/>
                      </a:bodyPr>
                      <a:lstStyle/>
                      <a:p>
                        <a:pPr marL="0" lvl="0" indent="0" algn="l" defTabSz="800100">
                          <a:lnSpc>
                            <a:spcPct val="90000"/>
                          </a:lnSpc>
                          <a:spcBef>
                            <a:spcPct val="0"/>
                          </a:spcBef>
                          <a:spcAft>
                            <a:spcPct val="35000"/>
                          </a:spcAft>
                          <a:buNone/>
                        </a:pPr>
                        <a:r>
                          <a:rPr lang="en-GB" sz="1800" kern="1200" dirty="0"/>
                          <a:t>	Concepts and Definitions</a:t>
                        </a:r>
                        <a:endParaRPr lang="en-US" sz="1800" kern="1200" dirty="0"/>
                      </a:p>
                    </p:txBody>
                  </p:sp>
                  <p:sp>
                    <p:nvSpPr>
                      <p:cNvPr id="7" name="Freeform: Shape 6">
                        <a:extLst>
                          <a:ext uri="{FF2B5EF4-FFF2-40B4-BE49-F238E27FC236}">
                            <a16:creationId xmlns:a16="http://schemas.microsoft.com/office/drawing/2014/main" id="{46DCB8BC-1190-AF39-4741-A8C41DFAC14E}"/>
                          </a:ext>
                        </a:extLst>
                      </p:cNvPr>
                      <p:cNvSpPr/>
                      <p:nvPr/>
                    </p:nvSpPr>
                    <p:spPr>
                      <a:xfrm>
                        <a:off x="5310259" y="749154"/>
                        <a:ext cx="5572348" cy="470658"/>
                      </a:xfrm>
                      <a:custGeom>
                        <a:avLst/>
                        <a:gdLst>
                          <a:gd name="connsiteX0" fmla="*/ 0 w 4399182"/>
                          <a:gd name="connsiteY0" fmla="*/ 0 h 378038"/>
                          <a:gd name="connsiteX1" fmla="*/ 4399182 w 4399182"/>
                          <a:gd name="connsiteY1" fmla="*/ 0 h 378038"/>
                          <a:gd name="connsiteX2" fmla="*/ 4399182 w 4399182"/>
                          <a:gd name="connsiteY2" fmla="*/ 378038 h 378038"/>
                          <a:gd name="connsiteX3" fmla="*/ 0 w 4399182"/>
                          <a:gd name="connsiteY3" fmla="*/ 378038 h 378038"/>
                          <a:gd name="connsiteX4" fmla="*/ 0 w 4399182"/>
                          <a:gd name="connsiteY4" fmla="*/ 0 h 37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182" h="378038">
                            <a:moveTo>
                              <a:pt x="0" y="0"/>
                            </a:moveTo>
                            <a:lnTo>
                              <a:pt x="4399182" y="0"/>
                            </a:lnTo>
                            <a:lnTo>
                              <a:pt x="4399182" y="378038"/>
                            </a:lnTo>
                            <a:lnTo>
                              <a:pt x="0" y="378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17780" rIns="99568" bIns="17780" numCol="1" spcCol="1270" anchor="t" anchorCtr="0">
                        <a:noAutofit/>
                      </a:bodyPr>
                      <a:lstStyle/>
                      <a:p>
                        <a:pPr marL="171450" lvl="1" indent="-171450" algn="l" defTabSz="622300">
                          <a:lnSpc>
                            <a:spcPct val="90000"/>
                          </a:lnSpc>
                          <a:spcBef>
                            <a:spcPct val="0"/>
                          </a:spcBef>
                          <a:spcAft>
                            <a:spcPct val="20000"/>
                          </a:spcAft>
                          <a:buFont typeface="Arial" panose="020B0604020202020204" pitchFamily="34" charset="0"/>
                          <a:buChar char="•"/>
                        </a:pPr>
                        <a:r>
                          <a:rPr lang="en-US" sz="1400" kern="1200" dirty="0"/>
                          <a:t>What is Artificial Intelligence (Myth and Reality)</a:t>
                        </a:r>
                      </a:p>
                      <a:p>
                        <a:pPr marL="171450" lvl="1" indent="-171450" algn="l" defTabSz="622300">
                          <a:lnSpc>
                            <a:spcPct val="90000"/>
                          </a:lnSpc>
                          <a:spcBef>
                            <a:spcPct val="0"/>
                          </a:spcBef>
                          <a:spcAft>
                            <a:spcPct val="20000"/>
                          </a:spcAft>
                          <a:buFont typeface="Arial" panose="020B0604020202020204" pitchFamily="34" charset="0"/>
                          <a:buChar char="•"/>
                        </a:pPr>
                        <a:r>
                          <a:rPr lang="en-US" sz="1400" kern="1200" dirty="0"/>
                          <a:t>Large </a:t>
                        </a:r>
                        <a:r>
                          <a:rPr lang="en-US" sz="1400" dirty="0"/>
                          <a:t>L</a:t>
                        </a:r>
                        <a:r>
                          <a:rPr lang="en-US" sz="1400" kern="1200" dirty="0"/>
                          <a:t>anguage Models, </a:t>
                        </a:r>
                        <a:r>
                          <a:rPr lang="en-US" sz="1400" dirty="0"/>
                          <a:t>Agentic AI, Computer Vision</a:t>
                        </a:r>
                        <a:endParaRPr lang="en-US" sz="1400" kern="1200" dirty="0"/>
                      </a:p>
                      <a:p>
                        <a:pPr marL="171450" lvl="1" indent="-171450" algn="l" defTabSz="622300">
                          <a:lnSpc>
                            <a:spcPct val="90000"/>
                          </a:lnSpc>
                          <a:spcBef>
                            <a:spcPct val="0"/>
                          </a:spcBef>
                          <a:spcAft>
                            <a:spcPct val="20000"/>
                          </a:spcAft>
                          <a:buFont typeface="Arial" panose="020B0604020202020204" pitchFamily="34" charset="0"/>
                          <a:buChar char="•"/>
                        </a:pPr>
                        <a:endParaRPr lang="en-US" sz="1400" kern="1200" dirty="0"/>
                      </a:p>
                      <a:p>
                        <a:pPr marL="171450" lvl="1" indent="-171450" algn="l" defTabSz="622300">
                          <a:lnSpc>
                            <a:spcPct val="90000"/>
                          </a:lnSpc>
                          <a:spcBef>
                            <a:spcPct val="0"/>
                          </a:spcBef>
                          <a:spcAft>
                            <a:spcPct val="20000"/>
                          </a:spcAft>
                          <a:buFont typeface="Arial" panose="020B0604020202020204" pitchFamily="34" charset="0"/>
                          <a:buChar char="•"/>
                        </a:pPr>
                        <a:endParaRPr lang="en-US" sz="1400" kern="1200" dirty="0"/>
                      </a:p>
                    </p:txBody>
                  </p:sp>
                  <p:sp>
                    <p:nvSpPr>
                      <p:cNvPr id="8" name="Freeform: Shape 7">
                        <a:extLst>
                          <a:ext uri="{FF2B5EF4-FFF2-40B4-BE49-F238E27FC236}">
                            <a16:creationId xmlns:a16="http://schemas.microsoft.com/office/drawing/2014/main" id="{D3686CD4-7D25-9F02-67CC-441540E06A80}"/>
                          </a:ext>
                        </a:extLst>
                      </p:cNvPr>
                      <p:cNvSpPr/>
                      <p:nvPr/>
                    </p:nvSpPr>
                    <p:spPr>
                      <a:xfrm>
                        <a:off x="5059844" y="1252346"/>
                        <a:ext cx="6530026" cy="519190"/>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chemeClr val="accent2">
                          <a:lumMod val="75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a:t>
                        </a:r>
                        <a:r>
                          <a:rPr lang="en-GB" dirty="0"/>
                          <a:t>G</a:t>
                        </a:r>
                        <a:r>
                          <a:rPr lang="en-GB" sz="1800" kern="1200" dirty="0"/>
                          <a:t>eospatial Impacts </a:t>
                        </a:r>
                        <a:endParaRPr lang="en-US" sz="1800" kern="1200" dirty="0"/>
                      </a:p>
                    </p:txBody>
                  </p:sp>
                  <p:sp>
                    <p:nvSpPr>
                      <p:cNvPr id="10" name="Freeform: Shape 9">
                        <a:extLst>
                          <a:ext uri="{FF2B5EF4-FFF2-40B4-BE49-F238E27FC236}">
                            <a16:creationId xmlns:a16="http://schemas.microsoft.com/office/drawing/2014/main" id="{37A362D3-62AE-4B7F-EA98-7E36091742C3}"/>
                          </a:ext>
                        </a:extLst>
                      </p:cNvPr>
                      <p:cNvSpPr/>
                      <p:nvPr/>
                    </p:nvSpPr>
                    <p:spPr>
                      <a:xfrm>
                        <a:off x="5310259" y="1881526"/>
                        <a:ext cx="4663743" cy="485000"/>
                      </a:xfrm>
                      <a:custGeom>
                        <a:avLst/>
                        <a:gdLst>
                          <a:gd name="connsiteX0" fmla="*/ 0 w 3923069"/>
                          <a:gd name="connsiteY0" fmla="*/ 0 h 485000"/>
                          <a:gd name="connsiteX1" fmla="*/ 3923069 w 3923069"/>
                          <a:gd name="connsiteY1" fmla="*/ 0 h 485000"/>
                          <a:gd name="connsiteX2" fmla="*/ 3923069 w 3923069"/>
                          <a:gd name="connsiteY2" fmla="*/ 485000 h 485000"/>
                          <a:gd name="connsiteX3" fmla="*/ 0 w 3923069"/>
                          <a:gd name="connsiteY3" fmla="*/ 485000 h 485000"/>
                          <a:gd name="connsiteX4" fmla="*/ 0 w 3923069"/>
                          <a:gd name="connsiteY4" fmla="*/ 0 h 48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069" h="485000">
                            <a:moveTo>
                              <a:pt x="0" y="0"/>
                            </a:moveTo>
                            <a:lnTo>
                              <a:pt x="3923069" y="0"/>
                            </a:lnTo>
                            <a:lnTo>
                              <a:pt x="3923069" y="485000"/>
                            </a:lnTo>
                            <a:lnTo>
                              <a:pt x="0" y="48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17780" rIns="99568" bIns="17780" numCol="1" spcCol="1270" anchor="t" anchorCtr="0">
                        <a:noAutofit/>
                      </a:bodyPr>
                      <a:lstStyle/>
                      <a:p>
                        <a:pPr marL="171450" lvl="1" indent="-171450" algn="l" defTabSz="622300">
                          <a:lnSpc>
                            <a:spcPct val="90000"/>
                          </a:lnSpc>
                          <a:spcBef>
                            <a:spcPct val="0"/>
                          </a:spcBef>
                          <a:spcAft>
                            <a:spcPct val="20000"/>
                          </a:spcAft>
                          <a:buFont typeface="Arial" panose="020B0604020202020204" pitchFamily="34" charset="0"/>
                          <a:buChar char="•"/>
                        </a:pPr>
                        <a:r>
                          <a:rPr lang="en-US" sz="1400" kern="1200" dirty="0"/>
                          <a:t>Geospatial AI (Feature Extraction, Predictive Analysis)</a:t>
                        </a:r>
                        <a:r>
                          <a:rPr lang="en-US" sz="1400" dirty="0"/>
                          <a:t> </a:t>
                        </a:r>
                      </a:p>
                      <a:p>
                        <a:pPr marL="171450" lvl="1" indent="-171450" algn="l" defTabSz="622300">
                          <a:lnSpc>
                            <a:spcPct val="90000"/>
                          </a:lnSpc>
                          <a:spcBef>
                            <a:spcPct val="0"/>
                          </a:spcBef>
                          <a:spcAft>
                            <a:spcPct val="20000"/>
                          </a:spcAft>
                          <a:buFont typeface="Arial" panose="020B0604020202020204" pitchFamily="34" charset="0"/>
                          <a:buChar char="•"/>
                        </a:pPr>
                        <a:r>
                          <a:rPr lang="en-US" sz="1400" dirty="0"/>
                          <a:t>AI Assistants </a:t>
                        </a:r>
                        <a:endParaRPr lang="en-US" sz="1400" kern="1200" dirty="0"/>
                      </a:p>
                    </p:txBody>
                  </p:sp>
                  <p:sp>
                    <p:nvSpPr>
                      <p:cNvPr id="14" name="Freeform: Shape 13">
                        <a:extLst>
                          <a:ext uri="{FF2B5EF4-FFF2-40B4-BE49-F238E27FC236}">
                            <a16:creationId xmlns:a16="http://schemas.microsoft.com/office/drawing/2014/main" id="{C866660B-4933-27D5-97A7-896BDF9C6E1A}"/>
                          </a:ext>
                        </a:extLst>
                      </p:cNvPr>
                      <p:cNvSpPr/>
                      <p:nvPr/>
                    </p:nvSpPr>
                    <p:spPr>
                      <a:xfrm>
                        <a:off x="5059844" y="2399060"/>
                        <a:ext cx="6530026" cy="544997"/>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chemeClr val="accent2">
                          <a:lumMod val="75000"/>
                          <a:alpha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6932061"/>
                          <a:satOff val="-189"/>
                          <a:lumOff val="-1046"/>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AI for Earth Observation (AI4EO) </a:t>
                        </a:r>
                        <a:endParaRPr lang="en-US" sz="1800" kern="1200" dirty="0"/>
                      </a:p>
                    </p:txBody>
                  </p:sp>
                  <p:sp>
                    <p:nvSpPr>
                      <p:cNvPr id="28" name="Freeform: Shape 27">
                        <a:extLst>
                          <a:ext uri="{FF2B5EF4-FFF2-40B4-BE49-F238E27FC236}">
                            <a16:creationId xmlns:a16="http://schemas.microsoft.com/office/drawing/2014/main" id="{7AD13519-D25B-1E6B-B8AA-2602766F86E2}"/>
                          </a:ext>
                        </a:extLst>
                      </p:cNvPr>
                      <p:cNvSpPr/>
                      <p:nvPr/>
                    </p:nvSpPr>
                    <p:spPr>
                      <a:xfrm>
                        <a:off x="5059844" y="3466385"/>
                        <a:ext cx="6530026" cy="528750"/>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chemeClr val="accent2">
                          <a:lumMod val="75000"/>
                          <a:alpha val="7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0398092"/>
                          <a:satOff val="-284"/>
                          <a:lumOff val="-1569"/>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Transforming Business </a:t>
                        </a:r>
                        <a:endParaRPr lang="en-US" sz="1800" kern="1200" dirty="0"/>
                      </a:p>
                    </p:txBody>
                  </p:sp>
                  <p:sp>
                    <p:nvSpPr>
                      <p:cNvPr id="29" name="Freeform: Shape 28">
                        <a:extLst>
                          <a:ext uri="{FF2B5EF4-FFF2-40B4-BE49-F238E27FC236}">
                            <a16:creationId xmlns:a16="http://schemas.microsoft.com/office/drawing/2014/main" id="{F5F2B544-B59B-D91F-A69C-E4DF70B4058D}"/>
                          </a:ext>
                        </a:extLst>
                      </p:cNvPr>
                      <p:cNvSpPr/>
                      <p:nvPr/>
                    </p:nvSpPr>
                    <p:spPr>
                      <a:xfrm>
                        <a:off x="5303143" y="4070211"/>
                        <a:ext cx="3753208" cy="717923"/>
                      </a:xfrm>
                      <a:custGeom>
                        <a:avLst/>
                        <a:gdLst>
                          <a:gd name="connsiteX0" fmla="*/ 0 w 3924737"/>
                          <a:gd name="connsiteY0" fmla="*/ 0 h 219339"/>
                          <a:gd name="connsiteX1" fmla="*/ 3924737 w 3924737"/>
                          <a:gd name="connsiteY1" fmla="*/ 0 h 219339"/>
                          <a:gd name="connsiteX2" fmla="*/ 3924737 w 3924737"/>
                          <a:gd name="connsiteY2" fmla="*/ 219339 h 219339"/>
                          <a:gd name="connsiteX3" fmla="*/ 0 w 3924737"/>
                          <a:gd name="connsiteY3" fmla="*/ 219339 h 219339"/>
                          <a:gd name="connsiteX4" fmla="*/ 0 w 3924737"/>
                          <a:gd name="connsiteY4" fmla="*/ 0 h 219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737" h="219339">
                            <a:moveTo>
                              <a:pt x="0" y="0"/>
                            </a:moveTo>
                            <a:lnTo>
                              <a:pt x="3924737" y="0"/>
                            </a:lnTo>
                            <a:lnTo>
                              <a:pt x="3924737" y="219339"/>
                            </a:lnTo>
                            <a:lnTo>
                              <a:pt x="0" y="2193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6350" rIns="35560" bIns="6350" numCol="1" spcCol="1270" anchor="t" anchorCtr="0">
                        <a:noAutofit/>
                      </a:bodyPr>
                      <a:lstStyle/>
                      <a:p>
                        <a:pPr marL="171450" lvl="1" indent="-171450" algn="l" defTabSz="177800">
                          <a:lnSpc>
                            <a:spcPct val="90000"/>
                          </a:lnSpc>
                          <a:spcBef>
                            <a:spcPct val="0"/>
                          </a:spcBef>
                          <a:spcAft>
                            <a:spcPct val="20000"/>
                          </a:spcAft>
                          <a:buFont typeface="Arial" panose="020B0604020202020204" pitchFamily="34" charset="0"/>
                          <a:buChar char="•"/>
                        </a:pPr>
                        <a:r>
                          <a:rPr lang="en-GB" sz="1400" dirty="0"/>
                          <a:t>Vibe Coding</a:t>
                        </a:r>
                      </a:p>
                      <a:p>
                        <a:pPr marL="171450" lvl="1" indent="-171450" algn="l" defTabSz="177800">
                          <a:lnSpc>
                            <a:spcPct val="90000"/>
                          </a:lnSpc>
                          <a:spcBef>
                            <a:spcPct val="0"/>
                          </a:spcBef>
                          <a:spcAft>
                            <a:spcPct val="20000"/>
                          </a:spcAft>
                          <a:buFont typeface="Arial" panose="020B0604020202020204" pitchFamily="34" charset="0"/>
                          <a:buChar char="•"/>
                        </a:pPr>
                        <a:r>
                          <a:rPr lang="en-GB" sz="1400" kern="1200" dirty="0"/>
                          <a:t>Technical Support</a:t>
                        </a:r>
                      </a:p>
                      <a:p>
                        <a:pPr marL="171450" lvl="1" indent="-171450" algn="l" defTabSz="177800">
                          <a:lnSpc>
                            <a:spcPct val="90000"/>
                          </a:lnSpc>
                          <a:spcBef>
                            <a:spcPct val="0"/>
                          </a:spcBef>
                          <a:spcAft>
                            <a:spcPct val="20000"/>
                          </a:spcAft>
                          <a:buFont typeface="Arial" panose="020B0604020202020204" pitchFamily="34" charset="0"/>
                          <a:buChar char="•"/>
                        </a:pPr>
                        <a:r>
                          <a:rPr lang="en-GB" sz="1400" dirty="0"/>
                          <a:t>Consulting</a:t>
                        </a:r>
                        <a:endParaRPr lang="en-US" sz="1400" kern="1200" dirty="0"/>
                      </a:p>
                    </p:txBody>
                  </p:sp>
                  <p:sp>
                    <p:nvSpPr>
                      <p:cNvPr id="31" name="Freeform: Shape 30">
                        <a:extLst>
                          <a:ext uri="{FF2B5EF4-FFF2-40B4-BE49-F238E27FC236}">
                            <a16:creationId xmlns:a16="http://schemas.microsoft.com/office/drawing/2014/main" id="{5D4EEFA4-23C5-8D93-E5B2-C1F895F1DC26}"/>
                          </a:ext>
                        </a:extLst>
                      </p:cNvPr>
                      <p:cNvSpPr/>
                      <p:nvPr/>
                    </p:nvSpPr>
                    <p:spPr>
                      <a:xfrm>
                        <a:off x="5059844" y="4765202"/>
                        <a:ext cx="6530026" cy="579753"/>
                      </a:xfrm>
                      <a:custGeom>
                        <a:avLst/>
                        <a:gdLst>
                          <a:gd name="connsiteX0" fmla="*/ 0 w 7253392"/>
                          <a:gd name="connsiteY0" fmla="*/ 96627 h 579753"/>
                          <a:gd name="connsiteX1" fmla="*/ 96627 w 7253392"/>
                          <a:gd name="connsiteY1" fmla="*/ 0 h 579753"/>
                          <a:gd name="connsiteX2" fmla="*/ 7156765 w 7253392"/>
                          <a:gd name="connsiteY2" fmla="*/ 0 h 579753"/>
                          <a:gd name="connsiteX3" fmla="*/ 7253392 w 7253392"/>
                          <a:gd name="connsiteY3" fmla="*/ 96627 h 579753"/>
                          <a:gd name="connsiteX4" fmla="*/ 7253392 w 7253392"/>
                          <a:gd name="connsiteY4" fmla="*/ 483126 h 579753"/>
                          <a:gd name="connsiteX5" fmla="*/ 7156765 w 7253392"/>
                          <a:gd name="connsiteY5" fmla="*/ 579753 h 579753"/>
                          <a:gd name="connsiteX6" fmla="*/ 96627 w 7253392"/>
                          <a:gd name="connsiteY6" fmla="*/ 579753 h 579753"/>
                          <a:gd name="connsiteX7" fmla="*/ 0 w 7253392"/>
                          <a:gd name="connsiteY7" fmla="*/ 483126 h 579753"/>
                          <a:gd name="connsiteX8" fmla="*/ 0 w 7253392"/>
                          <a:gd name="connsiteY8" fmla="*/ 96627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392" h="579753">
                            <a:moveTo>
                              <a:pt x="0" y="96627"/>
                            </a:moveTo>
                            <a:cubicBezTo>
                              <a:pt x="0" y="43261"/>
                              <a:pt x="43261" y="0"/>
                              <a:pt x="96627" y="0"/>
                            </a:cubicBezTo>
                            <a:lnTo>
                              <a:pt x="7156765" y="0"/>
                            </a:lnTo>
                            <a:cubicBezTo>
                              <a:pt x="7210131" y="0"/>
                              <a:pt x="7253392" y="43261"/>
                              <a:pt x="7253392" y="96627"/>
                            </a:cubicBezTo>
                            <a:lnTo>
                              <a:pt x="7253392" y="483126"/>
                            </a:lnTo>
                            <a:cubicBezTo>
                              <a:pt x="7253392" y="536492"/>
                              <a:pt x="7210131" y="579753"/>
                              <a:pt x="7156765" y="579753"/>
                            </a:cubicBezTo>
                            <a:lnTo>
                              <a:pt x="96627" y="579753"/>
                            </a:lnTo>
                            <a:cubicBezTo>
                              <a:pt x="43261" y="579753"/>
                              <a:pt x="0" y="536492"/>
                              <a:pt x="0" y="483126"/>
                            </a:cubicBezTo>
                            <a:lnTo>
                              <a:pt x="0" y="96627"/>
                            </a:lnTo>
                            <a:close/>
                          </a:path>
                        </a:pathLst>
                      </a:custGeom>
                      <a:solidFill>
                        <a:schemeClr val="accent2">
                          <a:lumMod val="75000"/>
                          <a:alpha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7330153"/>
                          <a:satOff val="-473"/>
                          <a:lumOff val="-2615"/>
                          <a:alphaOff val="0"/>
                        </a:schemeClr>
                      </a:fillRef>
                      <a:effectRef idx="0">
                        <a:scrgbClr r="0" g="0" b="0"/>
                      </a:effectRef>
                      <a:fontRef idx="minor">
                        <a:schemeClr val="lt1"/>
                      </a:fontRef>
                    </p:style>
                    <p:txBody>
                      <a:bodyPr spcFirstLastPara="0" vert="horz" wrap="square" lIns="96881" tIns="96881" rIns="96881" bIns="96881" numCol="1" spcCol="1270" anchor="ctr" anchorCtr="0">
                        <a:noAutofit/>
                      </a:bodyPr>
                      <a:lstStyle/>
                      <a:p>
                        <a:pPr marL="0" lvl="0" indent="0" algn="l" defTabSz="800100">
                          <a:lnSpc>
                            <a:spcPct val="90000"/>
                          </a:lnSpc>
                          <a:spcBef>
                            <a:spcPct val="0"/>
                          </a:spcBef>
                          <a:spcAft>
                            <a:spcPct val="35000"/>
                          </a:spcAft>
                          <a:buNone/>
                        </a:pPr>
                        <a:r>
                          <a:rPr lang="en-GB" sz="1800" kern="1200" dirty="0"/>
                          <a:t>	Challenges </a:t>
                        </a:r>
                        <a:endParaRPr lang="en-US" sz="1800" kern="1200" dirty="0"/>
                      </a:p>
                    </p:txBody>
                  </p:sp>
                </p:grpSp>
                <p:pic>
                  <p:nvPicPr>
                    <p:cNvPr id="12" name="Graphic 11" descr="Group brainstorm with solid fill">
                      <a:extLst>
                        <a:ext uri="{FF2B5EF4-FFF2-40B4-BE49-F238E27FC236}">
                          <a16:creationId xmlns:a16="http://schemas.microsoft.com/office/drawing/2014/main" id="{678EE8D5-95D9-6C56-16C6-D8FF20EEC3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12441" y="116612"/>
                      <a:ext cx="477572" cy="477572"/>
                    </a:xfrm>
                    <a:prstGeom prst="rect">
                      <a:avLst/>
                    </a:prstGeom>
                  </p:spPr>
                </p:pic>
              </p:grpSp>
              <p:pic>
                <p:nvPicPr>
                  <p:cNvPr id="18" name="Graphic 17" descr="Treasure Map outline">
                    <a:extLst>
                      <a:ext uri="{FF2B5EF4-FFF2-40B4-BE49-F238E27FC236}">
                        <a16:creationId xmlns:a16="http://schemas.microsoft.com/office/drawing/2014/main" id="{AA5C87F0-2E7B-4FC0-24AD-7DB3CA04D07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209541" y="1241414"/>
                    <a:ext cx="458370" cy="417341"/>
                  </a:xfrm>
                  <a:prstGeom prst="rect">
                    <a:avLst/>
                  </a:prstGeom>
                </p:spPr>
              </p:pic>
            </p:grpSp>
          </p:grpSp>
          <p:pic>
            <p:nvPicPr>
              <p:cNvPr id="23" name="Graphic 22" descr="Linear Graph with solid fill">
                <a:extLst>
                  <a:ext uri="{FF2B5EF4-FFF2-40B4-BE49-F238E27FC236}">
                    <a16:creationId xmlns:a16="http://schemas.microsoft.com/office/drawing/2014/main" id="{0F492586-F174-09BB-EE23-52CBE45EC3D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295483" y="3483112"/>
                <a:ext cx="379892" cy="379892"/>
              </a:xfrm>
              <a:prstGeom prst="rect">
                <a:avLst/>
              </a:prstGeom>
            </p:spPr>
          </p:pic>
        </p:grpSp>
        <p:pic>
          <p:nvPicPr>
            <p:cNvPr id="27" name="Graphic 26" descr="Hurdle outline">
              <a:extLst>
                <a:ext uri="{FF2B5EF4-FFF2-40B4-BE49-F238E27FC236}">
                  <a16:creationId xmlns:a16="http://schemas.microsoft.com/office/drawing/2014/main" id="{B6DD3100-A82F-9511-21B4-59F4D6E37F3C}"/>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5214995" y="4839818"/>
              <a:ext cx="424547" cy="386545"/>
            </a:xfrm>
            <a:prstGeom prst="rect">
              <a:avLst/>
            </a:prstGeom>
          </p:spPr>
        </p:pic>
      </p:grpSp>
      <p:sp>
        <p:nvSpPr>
          <p:cNvPr id="26" name="Slide Number Placeholder 5">
            <a:extLst>
              <a:ext uri="{FF2B5EF4-FFF2-40B4-BE49-F238E27FC236}">
                <a16:creationId xmlns:a16="http://schemas.microsoft.com/office/drawing/2014/main" id="{A579E53B-84FC-FCDB-A222-3D732A404A25}"/>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24</a:t>
            </a:fld>
            <a:endParaRPr lang="en-GB"/>
          </a:p>
        </p:txBody>
      </p:sp>
      <p:pic>
        <p:nvPicPr>
          <p:cNvPr id="32" name="Picture 31" descr="ConsultingWhere logo">
            <a:extLst>
              <a:ext uri="{FF2B5EF4-FFF2-40B4-BE49-F238E27FC236}">
                <a16:creationId xmlns:a16="http://schemas.microsoft.com/office/drawing/2014/main" id="{0C86FD93-86C6-F41D-BFFC-8072EE08F9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6074" y="6282637"/>
            <a:ext cx="2065782" cy="566974"/>
          </a:xfrm>
          <a:prstGeom prst="rect">
            <a:avLst/>
          </a:prstGeom>
        </p:spPr>
      </p:pic>
      <p:pic>
        <p:nvPicPr>
          <p:cNvPr id="33" name="Graphic 32" descr="Satellite outline">
            <a:extLst>
              <a:ext uri="{FF2B5EF4-FFF2-40B4-BE49-F238E27FC236}">
                <a16:creationId xmlns:a16="http://schemas.microsoft.com/office/drawing/2014/main" id="{1A38D890-EC36-9969-19F2-ED2696CCC434}"/>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03866" y="2687514"/>
            <a:ext cx="547688" cy="547688"/>
          </a:xfrm>
          <a:prstGeom prst="rect">
            <a:avLst/>
          </a:prstGeom>
        </p:spPr>
      </p:pic>
      <p:sp>
        <p:nvSpPr>
          <p:cNvPr id="34" name="Freeform: Shape 33">
            <a:extLst>
              <a:ext uri="{FF2B5EF4-FFF2-40B4-BE49-F238E27FC236}">
                <a16:creationId xmlns:a16="http://schemas.microsoft.com/office/drawing/2014/main" id="{9D7A9809-5D85-0813-E661-B0E7A4D4AFE6}"/>
              </a:ext>
            </a:extLst>
          </p:cNvPr>
          <p:cNvSpPr/>
          <p:nvPr/>
        </p:nvSpPr>
        <p:spPr>
          <a:xfrm>
            <a:off x="5287501" y="3371950"/>
            <a:ext cx="5849605" cy="532681"/>
          </a:xfrm>
          <a:custGeom>
            <a:avLst/>
            <a:gdLst>
              <a:gd name="connsiteX0" fmla="*/ 0 w 3923069"/>
              <a:gd name="connsiteY0" fmla="*/ 0 h 485000"/>
              <a:gd name="connsiteX1" fmla="*/ 3923069 w 3923069"/>
              <a:gd name="connsiteY1" fmla="*/ 0 h 485000"/>
              <a:gd name="connsiteX2" fmla="*/ 3923069 w 3923069"/>
              <a:gd name="connsiteY2" fmla="*/ 485000 h 485000"/>
              <a:gd name="connsiteX3" fmla="*/ 0 w 3923069"/>
              <a:gd name="connsiteY3" fmla="*/ 485000 h 485000"/>
              <a:gd name="connsiteX4" fmla="*/ 0 w 3923069"/>
              <a:gd name="connsiteY4" fmla="*/ 0 h 48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069" h="485000">
                <a:moveTo>
                  <a:pt x="0" y="0"/>
                </a:moveTo>
                <a:lnTo>
                  <a:pt x="3923069" y="0"/>
                </a:lnTo>
                <a:lnTo>
                  <a:pt x="3923069" y="485000"/>
                </a:lnTo>
                <a:lnTo>
                  <a:pt x="0" y="48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0295" tIns="17780" rIns="99568" bIns="17780" numCol="1" spcCol="1270" anchor="t" anchorCtr="0">
            <a:noAutofit/>
          </a:bodyPr>
          <a:lstStyle/>
          <a:p>
            <a:pPr marL="171450" lvl="1" indent="-171450" algn="l" defTabSz="622300">
              <a:lnSpc>
                <a:spcPct val="90000"/>
              </a:lnSpc>
              <a:spcBef>
                <a:spcPct val="0"/>
              </a:spcBef>
              <a:spcAft>
                <a:spcPct val="20000"/>
              </a:spcAft>
              <a:buFont typeface="Arial" panose="020B0604020202020204" pitchFamily="34" charset="0"/>
              <a:buChar char="•"/>
            </a:pPr>
            <a:r>
              <a:rPr lang="en-US" sz="1400" dirty="0"/>
              <a:t>Foundation Models for Earth Observation </a:t>
            </a:r>
          </a:p>
          <a:p>
            <a:pPr marL="171450" lvl="1" indent="-171450" algn="l" defTabSz="622300">
              <a:lnSpc>
                <a:spcPct val="90000"/>
              </a:lnSpc>
              <a:spcBef>
                <a:spcPct val="0"/>
              </a:spcBef>
              <a:spcAft>
                <a:spcPct val="20000"/>
              </a:spcAft>
              <a:buFont typeface="Arial" panose="020B0604020202020204" pitchFamily="34" charset="0"/>
              <a:buChar char="•"/>
            </a:pPr>
            <a:r>
              <a:rPr lang="en-US" sz="1400" dirty="0"/>
              <a:t>Applications for Environmental Monitoring and Biodiversity </a:t>
            </a:r>
            <a:endParaRPr lang="en-US" sz="1400" kern="1200" dirty="0"/>
          </a:p>
        </p:txBody>
      </p:sp>
    </p:spTree>
    <p:custDataLst>
      <p:tags r:id="rId1"/>
    </p:custDataLst>
    <p:extLst>
      <p:ext uri="{BB962C8B-B14F-4D97-AF65-F5344CB8AC3E}">
        <p14:creationId xmlns:p14="http://schemas.microsoft.com/office/powerpoint/2010/main" val="267548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D15C0-A057-76E7-B5CC-E209DAC7AC36}"/>
              </a:ext>
            </a:extLst>
          </p:cNvPr>
          <p:cNvSpPr>
            <a:spLocks noGrp="1"/>
          </p:cNvSpPr>
          <p:nvPr>
            <p:ph type="title"/>
          </p:nvPr>
        </p:nvSpPr>
        <p:spPr>
          <a:xfrm>
            <a:off x="549902" y="312156"/>
            <a:ext cx="3115265" cy="2396359"/>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Certificate award</a:t>
            </a:r>
            <a:r>
              <a:rPr lang="en-GB" sz="4000" dirty="0">
                <a:solidFill>
                  <a:srgbClr val="FFFFFF"/>
                </a:solidFill>
              </a:rPr>
              <a:t>	</a:t>
            </a:r>
          </a:p>
        </p:txBody>
      </p:sp>
      <p:graphicFrame>
        <p:nvGraphicFramePr>
          <p:cNvPr id="28" name="Content Placeholder 2" descr="Diagram showing the structure of the Certificate Award.">
            <a:extLst>
              <a:ext uri="{FF2B5EF4-FFF2-40B4-BE49-F238E27FC236}">
                <a16:creationId xmlns:a16="http://schemas.microsoft.com/office/drawing/2014/main" id="{C939678E-8643-6917-C0C0-4DCD41579DB0}"/>
              </a:ext>
            </a:extLst>
          </p:cNvPr>
          <p:cNvGraphicFramePr>
            <a:graphicFrameLocks noGrp="1"/>
          </p:cNvGraphicFramePr>
          <p:nvPr>
            <p:ph idx="1"/>
            <p:extLst>
              <p:ext uri="{D42A27DB-BD31-4B8C-83A1-F6EECF244321}">
                <p14:modId xmlns:p14="http://schemas.microsoft.com/office/powerpoint/2010/main" val="3712477459"/>
              </p:ext>
            </p:extLst>
          </p:nvPr>
        </p:nvGraphicFramePr>
        <p:xfrm>
          <a:off x="4905052" y="45705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5">
            <a:extLst>
              <a:ext uri="{FF2B5EF4-FFF2-40B4-BE49-F238E27FC236}">
                <a16:creationId xmlns:a16="http://schemas.microsoft.com/office/drawing/2014/main" id="{D749B1F5-1260-C57B-8AB5-DFD61716B901}"/>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25</a:t>
            </a:fld>
            <a:endParaRPr lang="en-GB"/>
          </a:p>
        </p:txBody>
      </p:sp>
      <p:pic>
        <p:nvPicPr>
          <p:cNvPr id="4" name="Picture 3" descr="ConsultingWhere logo">
            <a:extLst>
              <a:ext uri="{FF2B5EF4-FFF2-40B4-BE49-F238E27FC236}">
                <a16:creationId xmlns:a16="http://schemas.microsoft.com/office/drawing/2014/main" id="{78372FA7-DD56-A371-F320-0D1D1A7655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2598" y="6267095"/>
            <a:ext cx="2065782" cy="566974"/>
          </a:xfrm>
          <a:prstGeom prst="rect">
            <a:avLst/>
          </a:prstGeom>
        </p:spPr>
      </p:pic>
    </p:spTree>
    <p:custDataLst>
      <p:tags r:id="rId1"/>
    </p:custDataLst>
    <p:extLst>
      <p:ext uri="{BB962C8B-B14F-4D97-AF65-F5344CB8AC3E}">
        <p14:creationId xmlns:p14="http://schemas.microsoft.com/office/powerpoint/2010/main" val="74048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819639-01BE-41CC-EFB4-89F344176F4A}"/>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680F9BA-02D1-DB70-82C0-14F5B5B4D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A0DE89E-62BF-0908-7DFB-0FA1D40FE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A9DA9BE-59A9-880F-9424-69C64F4D4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B11CA48-03DE-0827-C2D6-6F10ED3C0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15DDC85-F66D-46C3-59C2-DB636D7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E05F61A3-A183-31DE-2D74-657618ADE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327FF-C732-838A-891C-1B81DCD218C2}"/>
              </a:ext>
            </a:extLst>
          </p:cNvPr>
          <p:cNvSpPr>
            <a:spLocks noGrp="1"/>
          </p:cNvSpPr>
          <p:nvPr>
            <p:ph type="title"/>
          </p:nvPr>
        </p:nvSpPr>
        <p:spPr>
          <a:xfrm>
            <a:off x="492777" y="1539512"/>
            <a:ext cx="3115265" cy="2396359"/>
          </a:xfrm>
        </p:spPr>
        <p:txBody>
          <a:bodyPr anchor="t">
            <a:normAutofit/>
          </a:bodyPr>
          <a:lstStyle/>
          <a:p>
            <a:r>
              <a:rPr lang="en-GB" sz="4000" b="1" dirty="0">
                <a:solidFill>
                  <a:srgbClr val="FFFFFF"/>
                </a:solidFill>
              </a:rPr>
              <a:t>Accreditation</a:t>
            </a:r>
            <a:r>
              <a:rPr lang="en-GB" sz="4000" dirty="0">
                <a:solidFill>
                  <a:srgbClr val="FFFFFF"/>
                </a:solidFill>
              </a:rPr>
              <a:t>	</a:t>
            </a:r>
          </a:p>
        </p:txBody>
      </p:sp>
      <p:sp>
        <p:nvSpPr>
          <p:cNvPr id="3" name="Slide Number Placeholder 5">
            <a:extLst>
              <a:ext uri="{FF2B5EF4-FFF2-40B4-BE49-F238E27FC236}">
                <a16:creationId xmlns:a16="http://schemas.microsoft.com/office/drawing/2014/main" id="{F3EC7087-2BB4-5BB5-AE15-499AFA857A4B}"/>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26</a:t>
            </a:fld>
            <a:endParaRPr lang="en-GB"/>
          </a:p>
        </p:txBody>
      </p:sp>
      <p:pic>
        <p:nvPicPr>
          <p:cNvPr id="4" name="Picture 3" descr="ConsultingWhere logo">
            <a:extLst>
              <a:ext uri="{FF2B5EF4-FFF2-40B4-BE49-F238E27FC236}">
                <a16:creationId xmlns:a16="http://schemas.microsoft.com/office/drawing/2014/main" id="{ADEAC3B3-B272-D912-E9BE-C08615155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598" y="6267095"/>
            <a:ext cx="2065782" cy="566974"/>
          </a:xfrm>
          <a:prstGeom prst="rect">
            <a:avLst/>
          </a:prstGeom>
        </p:spPr>
      </p:pic>
      <p:pic>
        <p:nvPicPr>
          <p:cNvPr id="8" name="Picture 7" descr="A blue and grey logo">
            <a:extLst>
              <a:ext uri="{FF2B5EF4-FFF2-40B4-BE49-F238E27FC236}">
                <a16:creationId xmlns:a16="http://schemas.microsoft.com/office/drawing/2014/main" id="{8AAB57AB-8F28-09E4-CE77-0E4FE519F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6191" y="2349056"/>
            <a:ext cx="908415" cy="1669909"/>
          </a:xfrm>
          <a:prstGeom prst="rect">
            <a:avLst/>
          </a:prstGeom>
        </p:spPr>
      </p:pic>
      <p:pic>
        <p:nvPicPr>
          <p:cNvPr id="9" name="Picture 8" descr="A close-up of a logo">
            <a:extLst>
              <a:ext uri="{FF2B5EF4-FFF2-40B4-BE49-F238E27FC236}">
                <a16:creationId xmlns:a16="http://schemas.microsoft.com/office/drawing/2014/main" id="{9848E8CE-FB32-80E0-8951-182DBA4EFA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7354" y="527475"/>
            <a:ext cx="1306091" cy="1306091"/>
          </a:xfrm>
          <a:prstGeom prst="rect">
            <a:avLst/>
          </a:prstGeom>
        </p:spPr>
      </p:pic>
      <p:pic>
        <p:nvPicPr>
          <p:cNvPr id="10" name="Picture 9" descr="A black and white logo">
            <a:extLst>
              <a:ext uri="{FF2B5EF4-FFF2-40B4-BE49-F238E27FC236}">
                <a16:creationId xmlns:a16="http://schemas.microsoft.com/office/drawing/2014/main" id="{3D91396E-1FDE-1DFE-9826-E03D13E809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6023" y="4483786"/>
            <a:ext cx="1306092" cy="1306092"/>
          </a:xfrm>
          <a:prstGeom prst="rect">
            <a:avLst/>
          </a:prstGeom>
        </p:spPr>
      </p:pic>
      <p:sp>
        <p:nvSpPr>
          <p:cNvPr id="5" name="Rectangle: Rounded Corners 4">
            <a:extLst>
              <a:ext uri="{FF2B5EF4-FFF2-40B4-BE49-F238E27FC236}">
                <a16:creationId xmlns:a16="http://schemas.microsoft.com/office/drawing/2014/main" id="{AD9D505E-F20D-E6DF-3DE0-E60352019357}"/>
              </a:ext>
            </a:extLst>
          </p:cNvPr>
          <p:cNvSpPr/>
          <p:nvPr/>
        </p:nvSpPr>
        <p:spPr>
          <a:xfrm>
            <a:off x="4673436" y="415307"/>
            <a:ext cx="4989160" cy="1741591"/>
          </a:xfrm>
          <a:prstGeom prst="roundRect">
            <a:avLst/>
          </a:prstGeom>
          <a:solidFill>
            <a:schemeClr val="accent1">
              <a:lumMod val="75000"/>
            </a:schemeClr>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a:p>
            <a:r>
              <a:rPr lang="en-GB" sz="1600" b="1" dirty="0"/>
              <a:t>Royal Geographical Society with IBG</a:t>
            </a:r>
          </a:p>
          <a:p>
            <a:endParaRPr lang="en-GB" sz="1600" kern="100" dirty="0">
              <a:effectLst/>
              <a:ea typeface="Aptos" panose="020B0004020202020204" pitchFamily="34" charset="0"/>
              <a:cs typeface="Times New Roman" panose="02020603050405020304" pitchFamily="18" charset="0"/>
            </a:endParaRPr>
          </a:p>
          <a:p>
            <a:r>
              <a:rPr lang="en-GB" sz="1600" kern="100" dirty="0">
                <a:effectLst/>
                <a:ea typeface="Aptos" panose="020B0004020202020204" pitchFamily="34" charset="0"/>
                <a:cs typeface="Times New Roman" panose="02020603050405020304" pitchFamily="18" charset="0"/>
              </a:rPr>
              <a:t>Attendees may record CPD hours for activities undertaken on the course modules to a maximum of 5 hours / points per day and up to 16 hours / points for each module</a:t>
            </a:r>
          </a:p>
          <a:p>
            <a:pPr algn="ctr"/>
            <a:endParaRPr lang="en-GB" dirty="0"/>
          </a:p>
        </p:txBody>
      </p:sp>
      <p:sp>
        <p:nvSpPr>
          <p:cNvPr id="14" name="Rectangle: Rounded Corners 13">
            <a:extLst>
              <a:ext uri="{FF2B5EF4-FFF2-40B4-BE49-F238E27FC236}">
                <a16:creationId xmlns:a16="http://schemas.microsoft.com/office/drawing/2014/main" id="{11AC6DE7-939F-5D41-38EC-CC8DCFB48115}"/>
              </a:ext>
            </a:extLst>
          </p:cNvPr>
          <p:cNvSpPr/>
          <p:nvPr/>
        </p:nvSpPr>
        <p:spPr>
          <a:xfrm>
            <a:off x="4673437" y="2365903"/>
            <a:ext cx="4989161" cy="1741591"/>
          </a:xfrm>
          <a:prstGeom prst="roundRect">
            <a:avLst/>
          </a:prstGeom>
          <a:solidFill>
            <a:schemeClr val="accent1">
              <a:lumMod val="50000"/>
            </a:schemeClr>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t>Association for Geographic Information (AGI)</a:t>
            </a:r>
          </a:p>
          <a:p>
            <a:endParaRPr lang="en-GB" sz="1600" b="1" dirty="0"/>
          </a:p>
          <a:p>
            <a:r>
              <a:rPr lang="en-GB" sz="1600" dirty="0"/>
              <a:t>Each core module has been allocated 10 CPD points</a:t>
            </a:r>
            <a:endParaRPr lang="en-GB" dirty="0"/>
          </a:p>
        </p:txBody>
      </p:sp>
      <p:sp>
        <p:nvSpPr>
          <p:cNvPr id="15" name="Rectangle: Rounded Corners 14">
            <a:extLst>
              <a:ext uri="{FF2B5EF4-FFF2-40B4-BE49-F238E27FC236}">
                <a16:creationId xmlns:a16="http://schemas.microsoft.com/office/drawing/2014/main" id="{2DEBC0EB-0B53-2C6A-A2FA-44494855C9B7}"/>
              </a:ext>
            </a:extLst>
          </p:cNvPr>
          <p:cNvSpPr/>
          <p:nvPr/>
        </p:nvSpPr>
        <p:spPr>
          <a:xfrm>
            <a:off x="4639602" y="4360613"/>
            <a:ext cx="5022994" cy="1741591"/>
          </a:xfrm>
          <a:prstGeom prst="roundRect">
            <a:avLst/>
          </a:prstGeom>
          <a:solidFill>
            <a:schemeClr val="tx1">
              <a:lumMod val="50000"/>
              <a:lumOff val="50000"/>
            </a:schemeClr>
          </a:solidFill>
          <a:l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a:p>
            <a:r>
              <a:rPr lang="en-GB" sz="1600" b="1" dirty="0"/>
              <a:t>Royal Institution of Chartered Surveyors (RICS)</a:t>
            </a:r>
          </a:p>
          <a:p>
            <a:endParaRPr lang="en-GB" sz="1600" b="1" dirty="0"/>
          </a:p>
          <a:p>
            <a:r>
              <a:rPr lang="en-GB" sz="1600" dirty="0"/>
              <a:t>Course supervised by Chartered Surveyors and may be submitted as part of members CPD record</a:t>
            </a:r>
          </a:p>
          <a:p>
            <a:pPr algn="ctr"/>
            <a:endParaRPr lang="en-GB" dirty="0"/>
          </a:p>
        </p:txBody>
      </p:sp>
    </p:spTree>
    <p:custDataLst>
      <p:tags r:id="rId1"/>
    </p:custDataLst>
    <p:extLst>
      <p:ext uri="{BB962C8B-B14F-4D97-AF65-F5344CB8AC3E}">
        <p14:creationId xmlns:p14="http://schemas.microsoft.com/office/powerpoint/2010/main" val="3650331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4057D2B-C814-EFD2-0A00-73639D4B7572}"/>
              </a:ext>
            </a:extLst>
          </p:cNvPr>
          <p:cNvSpPr>
            <a:spLocks noGrp="1"/>
          </p:cNvSpPr>
          <p:nvPr>
            <p:ph type="title"/>
          </p:nvPr>
        </p:nvSpPr>
        <p:spPr>
          <a:xfrm>
            <a:off x="560599" y="1413629"/>
            <a:ext cx="2880828" cy="3071906"/>
          </a:xfrm>
        </p:spPr>
        <p:txBody>
          <a:bodyPr vert="horz" lIns="91440" tIns="45720" rIns="91440" bIns="45720" rtlCol="0" anchor="t">
            <a:normAutofit/>
          </a:bodyPr>
          <a:lstStyle/>
          <a:p>
            <a:r>
              <a:rPr lang="en-US" sz="4000" b="1" kern="1200" dirty="0">
                <a:solidFill>
                  <a:srgbClr val="FFFFFF"/>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Frequently asked questions</a:t>
            </a:r>
          </a:p>
        </p:txBody>
      </p:sp>
      <p:graphicFrame>
        <p:nvGraphicFramePr>
          <p:cNvPr id="30" name="Content Placeholder 2" descr="4 text boxes showing frequently asked questions">
            <a:extLst>
              <a:ext uri="{FF2B5EF4-FFF2-40B4-BE49-F238E27FC236}">
                <a16:creationId xmlns:a16="http://schemas.microsoft.com/office/drawing/2014/main" id="{9D28FDD9-B34E-C72E-5A6B-283F0026C0C3}"/>
              </a:ext>
            </a:extLst>
          </p:cNvPr>
          <p:cNvGraphicFramePr>
            <a:graphicFrameLocks noGrp="1"/>
          </p:cNvGraphicFramePr>
          <p:nvPr>
            <p:ph idx="1"/>
            <p:extLst>
              <p:ext uri="{D42A27DB-BD31-4B8C-83A1-F6EECF244321}">
                <p14:modId xmlns:p14="http://schemas.microsoft.com/office/powerpoint/2010/main" val="2629907471"/>
              </p:ext>
            </p:extLst>
          </p:nvPr>
        </p:nvGraphicFramePr>
        <p:xfrm>
          <a:off x="4781885" y="478712"/>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onsultingWhere logo&#10;&#10;">
            <a:extLst>
              <a:ext uri="{FF2B5EF4-FFF2-40B4-BE49-F238E27FC236}">
                <a16:creationId xmlns:a16="http://schemas.microsoft.com/office/drawing/2014/main" id="{8D9823D5-6F4F-BF61-DB45-18C472838B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6161" y="6061057"/>
            <a:ext cx="2065782" cy="566974"/>
          </a:xfrm>
          <a:prstGeom prst="rect">
            <a:avLst/>
          </a:prstGeom>
        </p:spPr>
      </p:pic>
      <p:sp>
        <p:nvSpPr>
          <p:cNvPr id="3" name="Slide Number Placeholder 5">
            <a:extLst>
              <a:ext uri="{FF2B5EF4-FFF2-40B4-BE49-F238E27FC236}">
                <a16:creationId xmlns:a16="http://schemas.microsoft.com/office/drawing/2014/main" id="{587B8CB8-3A97-1953-4472-8A3E3C93B4AA}"/>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27</a:t>
            </a:fld>
            <a:endParaRPr lang="en-GB"/>
          </a:p>
        </p:txBody>
      </p:sp>
    </p:spTree>
    <p:custDataLst>
      <p:tags r:id="rId1"/>
    </p:custDataLst>
    <p:extLst>
      <p:ext uri="{BB962C8B-B14F-4D97-AF65-F5344CB8AC3E}">
        <p14:creationId xmlns:p14="http://schemas.microsoft.com/office/powerpoint/2010/main" val="295634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C862C8-DC2F-9E26-19D8-E4F823FAE547}"/>
              </a:ext>
            </a:extLst>
          </p:cNvPr>
          <p:cNvSpPr>
            <a:spLocks noGrp="1"/>
          </p:cNvSpPr>
          <p:nvPr>
            <p:ph type="title"/>
          </p:nvPr>
        </p:nvSpPr>
        <p:spPr>
          <a:xfrm>
            <a:off x="1371597" y="348865"/>
            <a:ext cx="10044023" cy="877729"/>
          </a:xfrm>
        </p:spPr>
        <p:txBody>
          <a:bodyPr anchor="ctr">
            <a:normAutofit/>
          </a:bodyPr>
          <a:lstStyle/>
          <a:p>
            <a:r>
              <a:rPr lang="en-GB" sz="4000" b="1">
                <a:solidFill>
                  <a:srgbClr val="FFFFFF"/>
                </a:solidFill>
                <a:effectLst>
                  <a:outerShdw blurRad="38100" dist="38100" dir="2700000" algn="tl">
                    <a:srgbClr val="000000">
                      <a:alpha val="43137"/>
                    </a:srgbClr>
                  </a:outerShdw>
                </a:effectLst>
              </a:rPr>
              <a:t>GLC: How </a:t>
            </a:r>
            <a:r>
              <a:rPr lang="en-GB" sz="4000" b="1" dirty="0">
                <a:solidFill>
                  <a:srgbClr val="FFFFFF"/>
                </a:solidFill>
                <a:effectLst>
                  <a:outerShdw blurRad="38100" dist="38100" dir="2700000" algn="tl">
                    <a:srgbClr val="000000">
                      <a:alpha val="43137"/>
                    </a:srgbClr>
                  </a:outerShdw>
                </a:effectLst>
              </a:rPr>
              <a:t>to find out more</a:t>
            </a:r>
          </a:p>
        </p:txBody>
      </p:sp>
      <p:pic>
        <p:nvPicPr>
          <p:cNvPr id="6" name="Picture 5" descr="QR code">
            <a:extLst>
              <a:ext uri="{FF2B5EF4-FFF2-40B4-BE49-F238E27FC236}">
                <a16:creationId xmlns:a16="http://schemas.microsoft.com/office/drawing/2014/main" id="{DE4EB14B-FCA0-FC9C-01B9-87C049BC26E3}"/>
              </a:ext>
            </a:extLst>
          </p:cNvPr>
          <p:cNvPicPr>
            <a:picLocks noChangeAspect="1"/>
          </p:cNvPicPr>
          <p:nvPr/>
        </p:nvPicPr>
        <p:blipFill>
          <a:blip r:embed="rId4"/>
          <a:stretch>
            <a:fillRect/>
          </a:stretch>
        </p:blipFill>
        <p:spPr>
          <a:xfrm>
            <a:off x="1006054" y="2764630"/>
            <a:ext cx="1422797" cy="1422797"/>
          </a:xfrm>
          <a:prstGeom prst="rect">
            <a:avLst/>
          </a:prstGeom>
        </p:spPr>
      </p:pic>
      <p:sp>
        <p:nvSpPr>
          <p:cNvPr id="10" name="TextBox 9">
            <a:extLst>
              <a:ext uri="{FF2B5EF4-FFF2-40B4-BE49-F238E27FC236}">
                <a16:creationId xmlns:a16="http://schemas.microsoft.com/office/drawing/2014/main" id="{2320A5A6-4BAD-75F0-A161-A86634138900}"/>
              </a:ext>
            </a:extLst>
          </p:cNvPr>
          <p:cNvSpPr txBox="1"/>
          <p:nvPr/>
        </p:nvSpPr>
        <p:spPr>
          <a:xfrm>
            <a:off x="1034630" y="4293394"/>
            <a:ext cx="1271587" cy="261610"/>
          </a:xfrm>
          <a:prstGeom prst="rect">
            <a:avLst/>
          </a:prstGeom>
          <a:noFill/>
        </p:spPr>
        <p:txBody>
          <a:bodyPr wrap="square" rtlCol="0">
            <a:spAutoFit/>
          </a:bodyPr>
          <a:lstStyle/>
          <a:p>
            <a:pPr algn="ctr"/>
            <a:r>
              <a:rPr lang="en-GB" sz="1100" dirty="0"/>
              <a:t>Scan the QR Code</a:t>
            </a:r>
          </a:p>
        </p:txBody>
      </p:sp>
      <p:graphicFrame>
        <p:nvGraphicFramePr>
          <p:cNvPr id="32" name="Content Placeholder 2" descr="Contatct details - website, email, whatsapp and telephone">
            <a:extLst>
              <a:ext uri="{FF2B5EF4-FFF2-40B4-BE49-F238E27FC236}">
                <a16:creationId xmlns:a16="http://schemas.microsoft.com/office/drawing/2014/main" id="{1699B524-60F1-70BD-B5E7-CC35C9D71C63}"/>
              </a:ext>
            </a:extLst>
          </p:cNvPr>
          <p:cNvGraphicFramePr>
            <a:graphicFrameLocks noGrp="1"/>
          </p:cNvGraphicFramePr>
          <p:nvPr>
            <p:ph idx="1"/>
            <p:extLst>
              <p:ext uri="{D42A27DB-BD31-4B8C-83A1-F6EECF244321}">
                <p14:modId xmlns:p14="http://schemas.microsoft.com/office/powerpoint/2010/main" val="2568146358"/>
              </p:ext>
            </p:extLst>
          </p:nvPr>
        </p:nvGraphicFramePr>
        <p:xfrm>
          <a:off x="2878933" y="1784727"/>
          <a:ext cx="9251156" cy="4380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descr="ConsultingWhere logo">
            <a:extLst>
              <a:ext uri="{FF2B5EF4-FFF2-40B4-BE49-F238E27FC236}">
                <a16:creationId xmlns:a16="http://schemas.microsoft.com/office/drawing/2014/main" id="{D2A68C1D-B94F-CECD-D4CF-CE919958A4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070" y="6028413"/>
            <a:ext cx="2065782" cy="566974"/>
          </a:xfrm>
          <a:prstGeom prst="rect">
            <a:avLst/>
          </a:prstGeom>
        </p:spPr>
      </p:pic>
      <p:sp>
        <p:nvSpPr>
          <p:cNvPr id="5" name="TextBox 4">
            <a:extLst>
              <a:ext uri="{FF2B5EF4-FFF2-40B4-BE49-F238E27FC236}">
                <a16:creationId xmlns:a16="http://schemas.microsoft.com/office/drawing/2014/main" id="{54B12833-B908-A570-BB78-41EAD8006134}"/>
              </a:ext>
            </a:extLst>
          </p:cNvPr>
          <p:cNvSpPr txBox="1"/>
          <p:nvPr/>
        </p:nvSpPr>
        <p:spPr>
          <a:xfrm>
            <a:off x="3411940" y="6142313"/>
            <a:ext cx="7069541" cy="338554"/>
          </a:xfrm>
          <a:prstGeom prst="rect">
            <a:avLst/>
          </a:prstGeom>
          <a:noFill/>
        </p:spPr>
        <p:txBody>
          <a:bodyPr wrap="square" rtlCol="0">
            <a:spAutoFit/>
          </a:bodyPr>
          <a:lstStyle/>
          <a:p>
            <a:r>
              <a:rPr lang="en-GB" sz="1600" dirty="0"/>
              <a:t>An accessibility tested version of this document in Word is available upon request.</a:t>
            </a:r>
          </a:p>
        </p:txBody>
      </p:sp>
      <p:sp>
        <p:nvSpPr>
          <p:cNvPr id="3" name="Slide Number Placeholder 5">
            <a:extLst>
              <a:ext uri="{FF2B5EF4-FFF2-40B4-BE49-F238E27FC236}">
                <a16:creationId xmlns:a16="http://schemas.microsoft.com/office/drawing/2014/main" id="{747019C8-4A7A-2FA8-7E04-D9C080517541}"/>
              </a:ext>
            </a:extLst>
          </p:cNvPr>
          <p:cNvSpPr>
            <a:spLocks noGrp="1"/>
          </p:cNvSpPr>
          <p:nvPr>
            <p:ph type="sldNum" sz="quarter" idx="12"/>
          </p:nvPr>
        </p:nvSpPr>
        <p:spPr>
          <a:xfrm>
            <a:off x="9448800" y="6368020"/>
            <a:ext cx="2743200" cy="365125"/>
          </a:xfrm>
        </p:spPr>
        <p:txBody>
          <a:bodyPr/>
          <a:lstStyle/>
          <a:p>
            <a:fld id="{D8499F4F-3FC4-45CD-97F6-60AEA978F260}" type="slidenum">
              <a:rPr lang="en-GB" smtClean="0"/>
              <a:t>28</a:t>
            </a:fld>
            <a:endParaRPr lang="en-GB"/>
          </a:p>
        </p:txBody>
      </p:sp>
    </p:spTree>
    <p:custDataLst>
      <p:tags r:id="rId1"/>
    </p:custDataLst>
    <p:extLst>
      <p:ext uri="{BB962C8B-B14F-4D97-AF65-F5344CB8AC3E}">
        <p14:creationId xmlns:p14="http://schemas.microsoft.com/office/powerpoint/2010/main" val="273915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C862C8-DC2F-9E26-19D8-E4F823FAE547}"/>
              </a:ext>
            </a:extLst>
          </p:cNvPr>
          <p:cNvSpPr>
            <a:spLocks noGrp="1"/>
          </p:cNvSpPr>
          <p:nvPr>
            <p:ph type="title"/>
          </p:nvPr>
        </p:nvSpPr>
        <p:spPr>
          <a:xfrm>
            <a:off x="1073988" y="349112"/>
            <a:ext cx="10044023" cy="877729"/>
          </a:xfrm>
        </p:spPr>
        <p:txBody>
          <a:bodyPr anchor="ctr">
            <a:normAutofit/>
          </a:bodyPr>
          <a:lstStyle/>
          <a:p>
            <a:r>
              <a:rPr lang="en-GB" sz="4000" b="1" dirty="0">
                <a:solidFill>
                  <a:srgbClr val="FF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What does the Certificate offer?</a:t>
            </a:r>
          </a:p>
        </p:txBody>
      </p:sp>
      <p:graphicFrame>
        <p:nvGraphicFramePr>
          <p:cNvPr id="39" name="Content Placeholder 2" descr="5 bullet points explaining how the course can help.">
            <a:extLst>
              <a:ext uri="{FF2B5EF4-FFF2-40B4-BE49-F238E27FC236}">
                <a16:creationId xmlns:a16="http://schemas.microsoft.com/office/drawing/2014/main" id="{2528579A-FE8F-7301-EEC7-C928CD215468}"/>
              </a:ext>
            </a:extLst>
          </p:cNvPr>
          <p:cNvGraphicFramePr>
            <a:graphicFrameLocks noGrp="1"/>
          </p:cNvGraphicFramePr>
          <p:nvPr>
            <p:ph idx="1"/>
            <p:extLst>
              <p:ext uri="{D42A27DB-BD31-4B8C-83A1-F6EECF244321}">
                <p14:modId xmlns:p14="http://schemas.microsoft.com/office/powerpoint/2010/main" val="1467469671"/>
              </p:ext>
            </p:extLst>
          </p:nvPr>
        </p:nvGraphicFramePr>
        <p:xfrm>
          <a:off x="681831" y="1835117"/>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ConsultingWhere logo&#10;">
            <a:extLst>
              <a:ext uri="{FF2B5EF4-FFF2-40B4-BE49-F238E27FC236}">
                <a16:creationId xmlns:a16="http://schemas.microsoft.com/office/drawing/2014/main" id="{D2A68C1D-B94F-CECD-D4CF-CE919958A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3879" y="5971564"/>
            <a:ext cx="2065782" cy="566974"/>
          </a:xfrm>
          <a:prstGeom prst="rect">
            <a:avLst/>
          </a:prstGeom>
        </p:spPr>
      </p:pic>
      <p:sp>
        <p:nvSpPr>
          <p:cNvPr id="3" name="Slide Number Placeholder 5">
            <a:extLst>
              <a:ext uri="{FF2B5EF4-FFF2-40B4-BE49-F238E27FC236}">
                <a16:creationId xmlns:a16="http://schemas.microsoft.com/office/drawing/2014/main" id="{12098860-ADD9-3FF6-2EF0-DD22CFA44BF9}"/>
              </a:ext>
            </a:extLst>
          </p:cNvPr>
          <p:cNvSpPr>
            <a:spLocks noGrp="1"/>
          </p:cNvSpPr>
          <p:nvPr>
            <p:ph type="sldNum" sz="quarter" idx="12"/>
          </p:nvPr>
        </p:nvSpPr>
        <p:spPr>
          <a:xfrm>
            <a:off x="9448800" y="6412824"/>
            <a:ext cx="2743200" cy="365125"/>
          </a:xfrm>
        </p:spPr>
        <p:txBody>
          <a:bodyPr/>
          <a:lstStyle/>
          <a:p>
            <a:fld id="{D8499F4F-3FC4-45CD-97F6-60AEA978F260}" type="slidenum">
              <a:rPr lang="en-GB" smtClean="0"/>
              <a:t>3</a:t>
            </a:fld>
            <a:endParaRPr lang="en-GB"/>
          </a:p>
        </p:txBody>
      </p:sp>
    </p:spTree>
    <p:custDataLst>
      <p:tags r:id="rId1"/>
    </p:custDataLst>
    <p:extLst>
      <p:ext uri="{BB962C8B-B14F-4D97-AF65-F5344CB8AC3E}">
        <p14:creationId xmlns:p14="http://schemas.microsoft.com/office/powerpoint/2010/main" val="425018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069653-349C-BAC9-9F09-0266AB6459A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BEE71A-053C-4311-5036-F9FD07AC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EFDF83E-86D6-96D6-EFAF-83337670C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5224AA-995C-AF7B-450C-2B740A1C9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44F120-0A88-FC3F-0D04-2534774EC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C78CB22-6329-6F4F-977D-FA08DB7ED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FA2D3A0-5F75-5517-D09F-BED58951A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2AE4D-231B-799F-5313-C016308C78ED}"/>
              </a:ext>
            </a:extLst>
          </p:cNvPr>
          <p:cNvSpPr>
            <a:spLocks noGrp="1"/>
          </p:cNvSpPr>
          <p:nvPr>
            <p:ph type="title"/>
          </p:nvPr>
        </p:nvSpPr>
        <p:spPr>
          <a:xfrm>
            <a:off x="780676" y="-730299"/>
            <a:ext cx="4230100" cy="3387497"/>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The learning objectives</a:t>
            </a:r>
          </a:p>
        </p:txBody>
      </p:sp>
      <p:sp>
        <p:nvSpPr>
          <p:cNvPr id="6" name="TextBox 5" descr="6 bullet points explaining what students will be able to do after successful completion of the Global Leadership Certificate.&#10;">
            <a:extLst>
              <a:ext uri="{FF2B5EF4-FFF2-40B4-BE49-F238E27FC236}">
                <a16:creationId xmlns:a16="http://schemas.microsoft.com/office/drawing/2014/main" id="{AA017680-F849-1F9D-75AB-87D8E0209C44}"/>
              </a:ext>
            </a:extLst>
          </p:cNvPr>
          <p:cNvSpPr txBox="1"/>
          <p:nvPr/>
        </p:nvSpPr>
        <p:spPr>
          <a:xfrm>
            <a:off x="5926619" y="522409"/>
            <a:ext cx="6100916" cy="646331"/>
          </a:xfrm>
          <a:prstGeom prst="rect">
            <a:avLst/>
          </a:prstGeom>
          <a:noFill/>
        </p:spPr>
        <p:txBody>
          <a:bodyPr wrap="square">
            <a:spAutoFit/>
          </a:bodyPr>
          <a:lstStyle/>
          <a:p>
            <a:r>
              <a:rPr lang="en-GB" dirty="0"/>
              <a:t>On successful completion of the Global Leadership Certificate students will be able to:</a:t>
            </a:r>
          </a:p>
        </p:txBody>
      </p:sp>
      <p:graphicFrame>
        <p:nvGraphicFramePr>
          <p:cNvPr id="45" name="Content Placeholder 2" descr="6 bullet points explaining what students will be able to do after successful completion of the Global Leadership Certificate.">
            <a:extLst>
              <a:ext uri="{FF2B5EF4-FFF2-40B4-BE49-F238E27FC236}">
                <a16:creationId xmlns:a16="http://schemas.microsoft.com/office/drawing/2014/main" id="{0A78015E-0A15-5596-AE74-7D1A2F989529}"/>
              </a:ext>
            </a:extLst>
          </p:cNvPr>
          <p:cNvGraphicFramePr>
            <a:graphicFrameLocks noGrp="1"/>
          </p:cNvGraphicFramePr>
          <p:nvPr>
            <p:ph idx="1"/>
            <p:extLst>
              <p:ext uri="{D42A27DB-BD31-4B8C-83A1-F6EECF244321}">
                <p14:modId xmlns:p14="http://schemas.microsoft.com/office/powerpoint/2010/main" val="594495262"/>
              </p:ext>
            </p:extLst>
          </p:nvPr>
        </p:nvGraphicFramePr>
        <p:xfrm>
          <a:off x="6277016" y="1368612"/>
          <a:ext cx="4862447" cy="4504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ConsultingWhere logo&#10;">
            <a:extLst>
              <a:ext uri="{FF2B5EF4-FFF2-40B4-BE49-F238E27FC236}">
                <a16:creationId xmlns:a16="http://schemas.microsoft.com/office/drawing/2014/main" id="{55E66AE1-8013-17CA-F24F-42C05D2A8E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3641" y="6072864"/>
            <a:ext cx="2065782" cy="566974"/>
          </a:xfrm>
          <a:prstGeom prst="rect">
            <a:avLst/>
          </a:prstGeom>
        </p:spPr>
      </p:pic>
      <p:sp>
        <p:nvSpPr>
          <p:cNvPr id="3" name="Slide Number Placeholder 5">
            <a:extLst>
              <a:ext uri="{FF2B5EF4-FFF2-40B4-BE49-F238E27FC236}">
                <a16:creationId xmlns:a16="http://schemas.microsoft.com/office/drawing/2014/main" id="{F821D23E-E15C-04AD-B714-384C4BB18576}"/>
              </a:ext>
            </a:extLst>
          </p:cNvPr>
          <p:cNvSpPr>
            <a:spLocks noGrp="1"/>
          </p:cNvSpPr>
          <p:nvPr>
            <p:ph type="sldNum" sz="quarter" idx="12"/>
          </p:nvPr>
        </p:nvSpPr>
        <p:spPr>
          <a:xfrm>
            <a:off x="9448035" y="6413620"/>
            <a:ext cx="2743200" cy="365125"/>
          </a:xfrm>
        </p:spPr>
        <p:txBody>
          <a:bodyPr/>
          <a:lstStyle/>
          <a:p>
            <a:fld id="{D8499F4F-3FC4-45CD-97F6-60AEA978F260}" type="slidenum">
              <a:rPr lang="en-GB" smtClean="0"/>
              <a:t>4</a:t>
            </a:fld>
            <a:endParaRPr lang="en-GB"/>
          </a:p>
        </p:txBody>
      </p:sp>
    </p:spTree>
    <p:custDataLst>
      <p:tags r:id="rId1"/>
    </p:custDataLst>
    <p:extLst>
      <p:ext uri="{BB962C8B-B14F-4D97-AF65-F5344CB8AC3E}">
        <p14:creationId xmlns:p14="http://schemas.microsoft.com/office/powerpoint/2010/main" val="356774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C862C8-DC2F-9E26-19D8-E4F823FAE547}"/>
              </a:ext>
            </a:extLst>
          </p:cNvPr>
          <p:cNvSpPr>
            <a:spLocks noGrp="1"/>
          </p:cNvSpPr>
          <p:nvPr>
            <p:ph type="title"/>
          </p:nvPr>
        </p:nvSpPr>
        <p:spPr>
          <a:xfrm>
            <a:off x="655032" y="737537"/>
            <a:ext cx="4422863" cy="3387497"/>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Focusing throughout on Geospatial Case Studies and Experience</a:t>
            </a:r>
          </a:p>
        </p:txBody>
      </p:sp>
      <p:sp>
        <p:nvSpPr>
          <p:cNvPr id="6" name="TextBox 5" descr="6 bullet points explaining what students will be able to do after successful completion of the Global Leadership Certificate.&#10;">
            <a:extLst>
              <a:ext uri="{FF2B5EF4-FFF2-40B4-BE49-F238E27FC236}">
                <a16:creationId xmlns:a16="http://schemas.microsoft.com/office/drawing/2014/main" id="{47427A78-EA7B-315A-EF63-A13E4E052FE9}"/>
              </a:ext>
            </a:extLst>
          </p:cNvPr>
          <p:cNvSpPr txBox="1"/>
          <p:nvPr/>
        </p:nvSpPr>
        <p:spPr>
          <a:xfrm>
            <a:off x="5926619" y="522409"/>
            <a:ext cx="6100916" cy="369332"/>
          </a:xfrm>
          <a:prstGeom prst="rect">
            <a:avLst/>
          </a:prstGeom>
          <a:noFill/>
        </p:spPr>
        <p:txBody>
          <a:bodyPr wrap="square">
            <a:spAutoFit/>
          </a:bodyPr>
          <a:lstStyle/>
          <a:p>
            <a:r>
              <a:rPr lang="en-GB" dirty="0"/>
              <a:t>The course is specifically designed for geospatial practitioners:</a:t>
            </a:r>
          </a:p>
        </p:txBody>
      </p:sp>
      <p:graphicFrame>
        <p:nvGraphicFramePr>
          <p:cNvPr id="45" name="Content Placeholder 2" descr="6 bullet points explaining what students will be able to do after successful completion of the Global Leadership Certificate.">
            <a:extLst>
              <a:ext uri="{FF2B5EF4-FFF2-40B4-BE49-F238E27FC236}">
                <a16:creationId xmlns:a16="http://schemas.microsoft.com/office/drawing/2014/main" id="{0D0B1A76-BFF3-1A4C-52CC-13E1510F8305}"/>
              </a:ext>
            </a:extLst>
          </p:cNvPr>
          <p:cNvGraphicFramePr>
            <a:graphicFrameLocks noGrp="1"/>
          </p:cNvGraphicFramePr>
          <p:nvPr>
            <p:ph idx="1"/>
            <p:extLst>
              <p:ext uri="{D42A27DB-BD31-4B8C-83A1-F6EECF244321}">
                <p14:modId xmlns:p14="http://schemas.microsoft.com/office/powerpoint/2010/main" val="2402843069"/>
              </p:ext>
            </p:extLst>
          </p:nvPr>
        </p:nvGraphicFramePr>
        <p:xfrm>
          <a:off x="6320046" y="1240206"/>
          <a:ext cx="4862447" cy="4504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ConsultingWhere logo&#10;">
            <a:extLst>
              <a:ext uri="{FF2B5EF4-FFF2-40B4-BE49-F238E27FC236}">
                <a16:creationId xmlns:a16="http://schemas.microsoft.com/office/drawing/2014/main" id="{D2A68C1D-B94F-CECD-D4CF-CE919958A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33641" y="6072864"/>
            <a:ext cx="2065782" cy="566974"/>
          </a:xfrm>
          <a:prstGeom prst="rect">
            <a:avLst/>
          </a:prstGeom>
        </p:spPr>
      </p:pic>
      <p:sp>
        <p:nvSpPr>
          <p:cNvPr id="3" name="Slide Number Placeholder 5">
            <a:extLst>
              <a:ext uri="{FF2B5EF4-FFF2-40B4-BE49-F238E27FC236}">
                <a16:creationId xmlns:a16="http://schemas.microsoft.com/office/drawing/2014/main" id="{439244DA-132C-C459-F50E-D9C13241FE16}"/>
              </a:ext>
            </a:extLst>
          </p:cNvPr>
          <p:cNvSpPr>
            <a:spLocks noGrp="1"/>
          </p:cNvSpPr>
          <p:nvPr>
            <p:ph type="sldNum" sz="quarter" idx="12"/>
          </p:nvPr>
        </p:nvSpPr>
        <p:spPr>
          <a:xfrm>
            <a:off x="9448035" y="6413620"/>
            <a:ext cx="2743200" cy="365125"/>
          </a:xfrm>
        </p:spPr>
        <p:txBody>
          <a:bodyPr/>
          <a:lstStyle/>
          <a:p>
            <a:fld id="{D8499F4F-3FC4-45CD-97F6-60AEA978F260}" type="slidenum">
              <a:rPr lang="en-GB" smtClean="0"/>
              <a:t>5</a:t>
            </a:fld>
            <a:endParaRPr lang="en-GB"/>
          </a:p>
        </p:txBody>
      </p:sp>
      <p:pic>
        <p:nvPicPr>
          <p:cNvPr id="7" name="Graphic 6" descr="Circles with lines with solid fill">
            <a:extLst>
              <a:ext uri="{FF2B5EF4-FFF2-40B4-BE49-F238E27FC236}">
                <a16:creationId xmlns:a16="http://schemas.microsoft.com/office/drawing/2014/main" id="{040BF1E2-7156-D083-54C9-65F2A53A979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465345" y="5188482"/>
            <a:ext cx="436743" cy="480162"/>
          </a:xfrm>
          <a:prstGeom prst="rect">
            <a:avLst/>
          </a:prstGeom>
        </p:spPr>
      </p:pic>
    </p:spTree>
    <p:custDataLst>
      <p:tags r:id="rId1"/>
    </p:custDataLst>
    <p:extLst>
      <p:ext uri="{BB962C8B-B14F-4D97-AF65-F5344CB8AC3E}">
        <p14:creationId xmlns:p14="http://schemas.microsoft.com/office/powerpoint/2010/main" val="36480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8E6D7D-79D8-1C5F-7924-19131075CDCD}"/>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0173714-131B-AACB-50A5-DCE6210B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30D7A3A-F44A-34FD-8213-AD3A96230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F3E31A0-F864-3A62-9E72-0ED5DAF8F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A70126BA-A561-6CE0-3990-19467F481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9901E3-EFD6-9B59-CAC3-BC9C94AF6C4C}"/>
              </a:ext>
            </a:extLst>
          </p:cNvPr>
          <p:cNvSpPr>
            <a:spLocks noGrp="1"/>
          </p:cNvSpPr>
          <p:nvPr>
            <p:ph type="title"/>
          </p:nvPr>
        </p:nvSpPr>
        <p:spPr>
          <a:xfrm>
            <a:off x="1073988" y="349112"/>
            <a:ext cx="10044023" cy="877729"/>
          </a:xfrm>
        </p:spPr>
        <p:txBody>
          <a:bodyPr anchor="ctr">
            <a:normAutofit/>
          </a:bodyPr>
          <a:lstStyle/>
          <a:p>
            <a:r>
              <a:rPr lang="en-GB" sz="4000" b="1" dirty="0">
                <a:solidFill>
                  <a:srgbClr val="FFFFFF"/>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GLC: Delivery Model</a:t>
            </a:r>
          </a:p>
        </p:txBody>
      </p:sp>
      <p:pic>
        <p:nvPicPr>
          <p:cNvPr id="4" name="Picture 3" descr="ConsultingWhere logo&#10;">
            <a:extLst>
              <a:ext uri="{FF2B5EF4-FFF2-40B4-BE49-F238E27FC236}">
                <a16:creationId xmlns:a16="http://schemas.microsoft.com/office/drawing/2014/main" id="{22912D66-8B1F-DA9C-9958-1DFFDCA12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879" y="5971564"/>
            <a:ext cx="2065782" cy="566974"/>
          </a:xfrm>
          <a:prstGeom prst="rect">
            <a:avLst/>
          </a:prstGeom>
        </p:spPr>
      </p:pic>
      <p:sp>
        <p:nvSpPr>
          <p:cNvPr id="3" name="Slide Number Placeholder 5">
            <a:extLst>
              <a:ext uri="{FF2B5EF4-FFF2-40B4-BE49-F238E27FC236}">
                <a16:creationId xmlns:a16="http://schemas.microsoft.com/office/drawing/2014/main" id="{726EF840-B9ED-16B8-BE3C-C8580FC8D2DF}"/>
              </a:ext>
            </a:extLst>
          </p:cNvPr>
          <p:cNvSpPr>
            <a:spLocks noGrp="1"/>
          </p:cNvSpPr>
          <p:nvPr>
            <p:ph type="sldNum" sz="quarter" idx="12"/>
          </p:nvPr>
        </p:nvSpPr>
        <p:spPr>
          <a:xfrm>
            <a:off x="9448800" y="64128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99F4F-3FC4-45CD-97F6-60AEA978F260}" type="slidenum">
              <a:rPr kumimoji="0" lang="en-GB"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E9511C8B-834A-C937-BAF1-CE712648978B}"/>
              </a:ext>
            </a:extLst>
          </p:cNvPr>
          <p:cNvSpPr txBox="1">
            <a:spLocks/>
          </p:cNvSpPr>
          <p:nvPr/>
        </p:nvSpPr>
        <p:spPr>
          <a:xfrm>
            <a:off x="846895" y="1715031"/>
            <a:ext cx="10959008" cy="5067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Modules delivered over a 9-month period</a:t>
            </a:r>
            <a:b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Online training (using Microsoft Teams)</a:t>
            </a:r>
            <a:endParaRPr lang="en-GB" dirty="0">
              <a:solidFill>
                <a:prstClr val="black"/>
              </a:solidFill>
              <a:latin typeface="Calibri" panose="020F0502020204030204"/>
            </a:endParaRPr>
          </a:p>
          <a:p>
            <a:pPr lvl="1">
              <a:spcBef>
                <a:spcPts val="1000"/>
              </a:spcBef>
              <a:defRPr/>
            </a:pPr>
            <a:r>
              <a:rPr lang="en-GB" dirty="0">
                <a:solidFill>
                  <a:prstClr val="black"/>
                </a:solidFill>
                <a:latin typeface="Calibri" panose="020F0502020204030204"/>
              </a:rPr>
              <a:t>Personal tutor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assigned to each student</a:t>
            </a:r>
          </a:p>
          <a:p>
            <a:pPr lvl="1">
              <a:spcBef>
                <a:spcPts val="1000"/>
              </a:spcBef>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Regular pre-agreed one to one contact sessions </a:t>
            </a:r>
          </a:p>
          <a:p>
            <a:pPr lvl="1">
              <a:spcBef>
                <a:spcPts val="1000"/>
              </a:spcBef>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Maximum 12 students per course</a:t>
            </a:r>
            <a:b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Three components to each module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Concepts and Principles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Assignment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 Matter Expert Workshop</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Content continuously refined based on student feedback </a:t>
            </a:r>
          </a:p>
          <a:p>
            <a:pPr marL="114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5894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A6E96C-1B9D-E0FD-5323-BD24CA632AB0}"/>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C7A33658-8239-CADF-9938-4755F1973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4562329-3EE6-801E-D29A-1EA67BD4B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3A109B8-C4BB-54B4-1E2B-F1CF11C0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89646A67-0F5B-1EA5-01F1-A6F8CCB3B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AA19EF0D-9DC0-98ED-5ABE-BC96FCE85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0DB193-1E95-7C72-E726-162733E2F9CA}"/>
              </a:ext>
            </a:extLst>
          </p:cNvPr>
          <p:cNvSpPr>
            <a:spLocks noGrp="1"/>
          </p:cNvSpPr>
          <p:nvPr>
            <p:ph type="title"/>
          </p:nvPr>
        </p:nvSpPr>
        <p:spPr>
          <a:xfrm>
            <a:off x="354105" y="1314775"/>
            <a:ext cx="3652220" cy="3071906"/>
          </a:xfrm>
        </p:spPr>
        <p:txBody>
          <a:bodyPr vert="horz" lIns="91440" tIns="45720" rIns="91440" bIns="45720" rtlCol="0" anchor="t">
            <a:normAutofit/>
          </a:bodyPr>
          <a:lstStyle/>
          <a:p>
            <a:r>
              <a:rPr lang="en-US" sz="4000" b="1" dirty="0">
                <a:solidFill>
                  <a:srgbClr val="FFFFFF"/>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Core Teaching Team</a:t>
            </a:r>
            <a:br>
              <a:rPr lang="en-US" sz="4000" b="1" dirty="0">
                <a:solidFill>
                  <a:srgbClr val="FFFFFF"/>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br>
            <a:r>
              <a:rPr lang="en-US" sz="4000" b="1" kern="1200" dirty="0">
                <a:solidFill>
                  <a:srgbClr val="FFFFFF"/>
                </a:solidFill>
                <a:effectLst>
                  <a:outerShdw blurRad="38100" dist="38100" dir="2700000" algn="tl">
                    <a:srgbClr val="000000">
                      <a:alpha val="43137"/>
                    </a:srgbClr>
                  </a:outerShdw>
                </a:effectLst>
                <a:latin typeface="Calibri Light" panose="020F0302020204030204" pitchFamily="34" charset="0"/>
                <a:ea typeface="Calibri Light" panose="020F0302020204030204" pitchFamily="34" charset="0"/>
                <a:cs typeface="Calibri Light" panose="020F0302020204030204" pitchFamily="34" charset="0"/>
              </a:rPr>
              <a:t> </a:t>
            </a:r>
          </a:p>
        </p:txBody>
      </p:sp>
      <p:pic>
        <p:nvPicPr>
          <p:cNvPr id="5" name="Picture 4" descr="A blue and white logo&#10;&#10;Description automatically generated">
            <a:extLst>
              <a:ext uri="{FF2B5EF4-FFF2-40B4-BE49-F238E27FC236}">
                <a16:creationId xmlns:a16="http://schemas.microsoft.com/office/drawing/2014/main" id="{B2F93727-7694-6D7D-BB8C-2C7141EB9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161" y="6124776"/>
            <a:ext cx="2065782" cy="566974"/>
          </a:xfrm>
          <a:prstGeom prst="rect">
            <a:avLst/>
          </a:prstGeom>
        </p:spPr>
      </p:pic>
      <p:sp>
        <p:nvSpPr>
          <p:cNvPr id="4" name="TextBox 3">
            <a:extLst>
              <a:ext uri="{FF2B5EF4-FFF2-40B4-BE49-F238E27FC236}">
                <a16:creationId xmlns:a16="http://schemas.microsoft.com/office/drawing/2014/main" id="{BF8BBFFD-79D2-3A5D-2B4F-0A79E9F5DB85}"/>
              </a:ext>
            </a:extLst>
          </p:cNvPr>
          <p:cNvSpPr txBox="1"/>
          <p:nvPr/>
        </p:nvSpPr>
        <p:spPr>
          <a:xfrm>
            <a:off x="321893" y="3960144"/>
            <a:ext cx="34588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Full details of the team can be viewed and CVs downloaded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here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3E7ED6E5-572B-7E36-8994-0C84A43BF1F5}"/>
              </a:ext>
            </a:extLst>
          </p:cNvPr>
          <p:cNvGrpSpPr/>
          <p:nvPr/>
        </p:nvGrpSpPr>
        <p:grpSpPr>
          <a:xfrm>
            <a:off x="4596214" y="1010500"/>
            <a:ext cx="7200000" cy="720000"/>
            <a:chOff x="4601043" y="1086081"/>
            <a:chExt cx="7200000" cy="720000"/>
          </a:xfrm>
        </p:grpSpPr>
        <p:sp>
          <p:nvSpPr>
            <p:cNvPr id="28" name="Rectangle: Rounded Corners 27">
              <a:extLst>
                <a:ext uri="{FF2B5EF4-FFF2-40B4-BE49-F238E27FC236}">
                  <a16:creationId xmlns:a16="http://schemas.microsoft.com/office/drawing/2014/main" id="{E4BBB2D5-490B-E636-0634-06F8C646623F}"/>
                </a:ext>
              </a:extLst>
            </p:cNvPr>
            <p:cNvSpPr/>
            <p:nvPr/>
          </p:nvSpPr>
          <p:spPr>
            <a:xfrm>
              <a:off x="4601043" y="1086081"/>
              <a:ext cx="7200000" cy="720000"/>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Harry Storer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Communicating with Decision Makers, Basic Sales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Marketing Strategy and Implementation &amp; Tutor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1" name="Picture 30">
              <a:extLst>
                <a:ext uri="{FF2B5EF4-FFF2-40B4-BE49-F238E27FC236}">
                  <a16:creationId xmlns:a16="http://schemas.microsoft.com/office/drawing/2014/main" id="{B1D948C5-A7E0-641C-A7D0-2849D4602E18}"/>
                </a:ext>
              </a:extLst>
            </p:cNvPr>
            <p:cNvPicPr>
              <a:picLocks noChangeAspect="1"/>
            </p:cNvPicPr>
            <p:nvPr/>
          </p:nvPicPr>
          <p:blipFill>
            <a:blip r:embed="rId6">
              <a:extLst>
                <a:ext uri="{28A0092B-C50C-407E-A947-70E740481C1C}">
                  <a14:useLocalDpi xmlns:a14="http://schemas.microsoft.com/office/drawing/2010/main" val="0"/>
                </a:ext>
              </a:extLst>
            </a:blip>
            <a:srcRect b="-261"/>
            <a:stretch>
              <a:fillRect/>
            </a:stretch>
          </p:blipFill>
          <p:spPr>
            <a:xfrm>
              <a:off x="10979875" y="1155314"/>
              <a:ext cx="557478" cy="599918"/>
            </a:xfrm>
            <a:prstGeom prst="rect">
              <a:avLst/>
            </a:prstGeom>
          </p:spPr>
        </p:pic>
      </p:grpSp>
      <p:grpSp>
        <p:nvGrpSpPr>
          <p:cNvPr id="8" name="Group 7">
            <a:extLst>
              <a:ext uri="{FF2B5EF4-FFF2-40B4-BE49-F238E27FC236}">
                <a16:creationId xmlns:a16="http://schemas.microsoft.com/office/drawing/2014/main" id="{62667FE8-FC6B-008F-6465-07F2835099E0}"/>
              </a:ext>
            </a:extLst>
          </p:cNvPr>
          <p:cNvGrpSpPr/>
          <p:nvPr/>
        </p:nvGrpSpPr>
        <p:grpSpPr>
          <a:xfrm>
            <a:off x="4598016" y="167933"/>
            <a:ext cx="7200000" cy="720000"/>
            <a:chOff x="4598016" y="167933"/>
            <a:chExt cx="7200000" cy="720000"/>
          </a:xfrm>
        </p:grpSpPr>
        <p:sp>
          <p:nvSpPr>
            <p:cNvPr id="13" name="Rectangle: Rounded Corners 12">
              <a:extLst>
                <a:ext uri="{FF2B5EF4-FFF2-40B4-BE49-F238E27FC236}">
                  <a16:creationId xmlns:a16="http://schemas.microsoft.com/office/drawing/2014/main" id="{60B28988-FCE8-169A-ECE1-C4C8991EA5E8}"/>
                </a:ext>
              </a:extLst>
            </p:cNvPr>
            <p:cNvSpPr/>
            <p:nvPr/>
          </p:nvSpPr>
          <p:spPr>
            <a:xfrm>
              <a:off x="4598016" y="167933"/>
              <a:ext cx="7200000" cy="720000"/>
            </a:xfrm>
            <a:prstGeom prst="roundRect">
              <a:avLst/>
            </a:prstGeom>
            <a:solidFill>
              <a:schemeClr val="accent1">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Andrew Coote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Leadership, Building the Business Case for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Sustainable Business Models, Impact of AI</a:t>
              </a:r>
              <a:r>
                <a:rPr lang="en-GB" sz="1200" dirty="0">
                  <a:solidFill>
                    <a:prstClr val="white"/>
                  </a:solidFill>
                  <a:latin typeface="Calibri" panose="020F0502020204030204"/>
                </a:rPr>
                <a:t> &amp; Tutor</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B55183D1-7302-DC87-C80A-7DB76E3D9D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1466" y="244129"/>
              <a:ext cx="575887" cy="575887"/>
            </a:xfrm>
            <a:prstGeom prst="rect">
              <a:avLst/>
            </a:prstGeom>
          </p:spPr>
        </p:pic>
      </p:grpSp>
      <p:sp>
        <p:nvSpPr>
          <p:cNvPr id="34" name="Slide Number Placeholder 33">
            <a:extLst>
              <a:ext uri="{FF2B5EF4-FFF2-40B4-BE49-F238E27FC236}">
                <a16:creationId xmlns:a16="http://schemas.microsoft.com/office/drawing/2014/main" id="{522D6147-85C5-7BD0-7DEE-F73EE6E932CC}"/>
              </a:ext>
            </a:extLst>
          </p:cNvPr>
          <p:cNvSpPr>
            <a:spLocks noGrp="1"/>
          </p:cNvSpPr>
          <p:nvPr>
            <p:ph type="sldNum" sz="quarter" idx="12"/>
          </p:nvPr>
        </p:nvSpPr>
        <p:spPr>
          <a:xfrm>
            <a:off x="9448800" y="647239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99F4F-3FC4-45CD-97F6-60AEA978F260}" type="slidenum">
              <a:rPr kumimoji="0" lang="en-GB"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86207B1-8582-CC29-D252-6CDB36A82346}"/>
              </a:ext>
            </a:extLst>
          </p:cNvPr>
          <p:cNvGrpSpPr/>
          <p:nvPr/>
        </p:nvGrpSpPr>
        <p:grpSpPr>
          <a:xfrm>
            <a:off x="4596214" y="1864350"/>
            <a:ext cx="7200000" cy="720000"/>
            <a:chOff x="4592231" y="2047104"/>
            <a:chExt cx="7200000" cy="720000"/>
          </a:xfrm>
        </p:grpSpPr>
        <p:sp>
          <p:nvSpPr>
            <p:cNvPr id="18" name="Rectangle: Rounded Corners 17">
              <a:extLst>
                <a:ext uri="{FF2B5EF4-FFF2-40B4-BE49-F238E27FC236}">
                  <a16:creationId xmlns:a16="http://schemas.microsoft.com/office/drawing/2014/main" id="{9931D798-447D-8895-D0D8-85D456FB7DD6}"/>
                </a:ext>
              </a:extLst>
            </p:cNvPr>
            <p:cNvSpPr/>
            <p:nvPr/>
          </p:nvSpPr>
          <p:spPr>
            <a:xfrm>
              <a:off x="4592231" y="2047104"/>
              <a:ext cx="7200000" cy="720000"/>
            </a:xfrm>
            <a:prstGeom prst="roundRect">
              <a:avLst/>
            </a:prstGeom>
            <a:solidFill>
              <a:schemeClr val="accent1"/>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David Rix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Team Development &amp; Tutor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3" name="Picture 4" descr="David_Rix">
              <a:extLst>
                <a:ext uri="{FF2B5EF4-FFF2-40B4-BE49-F238E27FC236}">
                  <a16:creationId xmlns:a16="http://schemas.microsoft.com/office/drawing/2014/main" id="{24E89C2A-F8C1-A3D5-FAA8-8B03EE0649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79875" y="2144864"/>
              <a:ext cx="557478" cy="5574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FC0DD639-3BFF-C5E1-F351-E700B8564485}"/>
              </a:ext>
            </a:extLst>
          </p:cNvPr>
          <p:cNvGrpSpPr/>
          <p:nvPr/>
        </p:nvGrpSpPr>
        <p:grpSpPr>
          <a:xfrm>
            <a:off x="4628812" y="2728237"/>
            <a:ext cx="7200000" cy="720000"/>
            <a:chOff x="4619469" y="2947829"/>
            <a:chExt cx="7200000" cy="720000"/>
          </a:xfrm>
        </p:grpSpPr>
        <p:sp>
          <p:nvSpPr>
            <p:cNvPr id="3" name="Rectangle: Rounded Corners 2">
              <a:extLst>
                <a:ext uri="{FF2B5EF4-FFF2-40B4-BE49-F238E27FC236}">
                  <a16:creationId xmlns:a16="http://schemas.microsoft.com/office/drawing/2014/main" id="{D5BDEFAF-23C5-6BA8-F7C3-F7C8E1BB079D}"/>
                </a:ext>
              </a:extLst>
            </p:cNvPr>
            <p:cNvSpPr/>
            <p:nvPr/>
          </p:nvSpPr>
          <p:spPr>
            <a:xfrm>
              <a:off x="4619469" y="2947829"/>
              <a:ext cx="7200000" cy="720000"/>
            </a:xfrm>
            <a:prstGeom prst="roundRect">
              <a:avLst/>
            </a:prstGeom>
            <a:solidFill>
              <a:schemeClr val="accent1">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mn-ea"/>
                  <a:cs typeface="+mn-cs"/>
                </a:rPr>
                <a:t>Dr Robin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McLaren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Geospatial Project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Geospatial Maturity Assessment and Governance &amp; Tutor</a:t>
              </a:r>
            </a:p>
          </p:txBody>
        </p:sp>
        <p:pic>
          <p:nvPicPr>
            <p:cNvPr id="24" name="Picture 8" descr="RobinMcLaren">
              <a:extLst>
                <a:ext uri="{FF2B5EF4-FFF2-40B4-BE49-F238E27FC236}">
                  <a16:creationId xmlns:a16="http://schemas.microsoft.com/office/drawing/2014/main" id="{C8D1FF5A-5202-1361-D3C4-70D51F4035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84967" y="3044919"/>
              <a:ext cx="552386" cy="552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11A19E50-E9BA-28AE-03B9-8636C874A202}"/>
              </a:ext>
            </a:extLst>
          </p:cNvPr>
          <p:cNvGrpSpPr/>
          <p:nvPr/>
        </p:nvGrpSpPr>
        <p:grpSpPr>
          <a:xfrm>
            <a:off x="4638271" y="4430717"/>
            <a:ext cx="7200000" cy="720000"/>
            <a:chOff x="4670107" y="4850768"/>
            <a:chExt cx="7200000" cy="720000"/>
          </a:xfrm>
        </p:grpSpPr>
        <p:sp>
          <p:nvSpPr>
            <p:cNvPr id="20" name="Rectangle: Rounded Corners 19">
              <a:extLst>
                <a:ext uri="{FF2B5EF4-FFF2-40B4-BE49-F238E27FC236}">
                  <a16:creationId xmlns:a16="http://schemas.microsoft.com/office/drawing/2014/main" id="{4E091A30-4C91-B8C4-888D-C0D1FC4F6FC8}"/>
                </a:ext>
              </a:extLst>
            </p:cNvPr>
            <p:cNvSpPr/>
            <p:nvPr/>
          </p:nvSpPr>
          <p:spPr>
            <a:xfrm>
              <a:off x="4670107" y="4850768"/>
              <a:ext cx="7200000" cy="720000"/>
            </a:xfrm>
            <a:prstGeom prst="roundRect">
              <a:avLst/>
            </a:prstGeom>
            <a:solidFill>
              <a:schemeClr val="accent1"/>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Elisabeth 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Education Advisor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E-Learning Developer</a:t>
              </a:r>
            </a:p>
          </p:txBody>
        </p:sp>
        <p:pic>
          <p:nvPicPr>
            <p:cNvPr id="25" name="Picture 6" descr="Elisabeth White Colour Oct21 (002)">
              <a:extLst>
                <a:ext uri="{FF2B5EF4-FFF2-40B4-BE49-F238E27FC236}">
                  <a16:creationId xmlns:a16="http://schemas.microsoft.com/office/drawing/2014/main" id="{09F92B9B-B434-26CA-DAEA-79A2878D89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35259" y="4946114"/>
              <a:ext cx="564747" cy="564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D29C129A-BC72-2BA2-6793-A6A5294EF80C}"/>
              </a:ext>
            </a:extLst>
          </p:cNvPr>
          <p:cNvGrpSpPr/>
          <p:nvPr/>
        </p:nvGrpSpPr>
        <p:grpSpPr>
          <a:xfrm>
            <a:off x="4651209" y="5276146"/>
            <a:ext cx="7200000" cy="720000"/>
            <a:chOff x="4628812" y="6012491"/>
            <a:chExt cx="7200000" cy="720000"/>
          </a:xfrm>
        </p:grpSpPr>
        <p:sp>
          <p:nvSpPr>
            <p:cNvPr id="21" name="Rectangle: Rounded Corners 20">
              <a:extLst>
                <a:ext uri="{FF2B5EF4-FFF2-40B4-BE49-F238E27FC236}">
                  <a16:creationId xmlns:a16="http://schemas.microsoft.com/office/drawing/2014/main" id="{041DBC4B-4D36-DDE6-A695-27332D87C39F}"/>
                </a:ext>
              </a:extLst>
            </p:cNvPr>
            <p:cNvSpPr/>
            <p:nvPr/>
          </p:nvSpPr>
          <p:spPr>
            <a:xfrm>
              <a:off x="4628812" y="6012491"/>
              <a:ext cx="7200000" cy="720000"/>
            </a:xfrm>
            <a:prstGeom prst="roundRect">
              <a:avLst/>
            </a:prstGeom>
            <a:solidFill>
              <a:schemeClr val="accent1">
                <a:lumMod val="5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Sonya Tolmie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Finance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alibri" panose="020F0502020204030204"/>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Administration</a:t>
              </a:r>
            </a:p>
          </p:txBody>
        </p:sp>
        <p:pic>
          <p:nvPicPr>
            <p:cNvPr id="26" name="Picture 2" descr="Sonya Profile Picture">
              <a:extLst>
                <a:ext uri="{FF2B5EF4-FFF2-40B4-BE49-F238E27FC236}">
                  <a16:creationId xmlns:a16="http://schemas.microsoft.com/office/drawing/2014/main" id="{1043C62C-7CFB-07C0-A431-B306996B70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91457" y="6089004"/>
              <a:ext cx="566974" cy="5669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D9339D9D-D527-C1DC-2F5D-67FD6E177228}"/>
              </a:ext>
            </a:extLst>
          </p:cNvPr>
          <p:cNvGrpSpPr/>
          <p:nvPr/>
        </p:nvGrpSpPr>
        <p:grpSpPr>
          <a:xfrm>
            <a:off x="4628812" y="3582087"/>
            <a:ext cx="7200000" cy="720000"/>
            <a:chOff x="4628812" y="3838896"/>
            <a:chExt cx="7200000" cy="720000"/>
          </a:xfrm>
        </p:grpSpPr>
        <p:sp>
          <p:nvSpPr>
            <p:cNvPr id="19" name="Rectangle: Rounded Corners 18">
              <a:extLst>
                <a:ext uri="{FF2B5EF4-FFF2-40B4-BE49-F238E27FC236}">
                  <a16:creationId xmlns:a16="http://schemas.microsoft.com/office/drawing/2014/main" id="{389B8096-963E-84DC-1331-036B6564B8DA}"/>
                </a:ext>
              </a:extLst>
            </p:cNvPr>
            <p:cNvSpPr/>
            <p:nvPr/>
          </p:nvSpPr>
          <p:spPr>
            <a:xfrm>
              <a:off x="4628812" y="3838896"/>
              <a:ext cx="7200000" cy="720000"/>
            </a:xfrm>
            <a:prstGeom prst="roundRect">
              <a:avLst/>
            </a:prstGeom>
            <a:solidFill>
              <a:schemeClr val="accent1">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Dr Jeremy Morley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Research Advisor &amp; Tutor</a:t>
              </a:r>
            </a:p>
          </p:txBody>
        </p:sp>
        <p:pic>
          <p:nvPicPr>
            <p:cNvPr id="7" name="Picture 6">
              <a:extLst>
                <a:ext uri="{FF2B5EF4-FFF2-40B4-BE49-F238E27FC236}">
                  <a16:creationId xmlns:a16="http://schemas.microsoft.com/office/drawing/2014/main" id="{D7921B37-032B-9B25-C78C-AB5E995AEB2A}"/>
                </a:ext>
              </a:extLst>
            </p:cNvPr>
            <p:cNvPicPr>
              <a:picLocks noChangeAspect="1"/>
            </p:cNvPicPr>
            <p:nvPr/>
          </p:nvPicPr>
          <p:blipFill>
            <a:blip r:embed="rId12">
              <a:extLst>
                <a:ext uri="{28A0092B-C50C-407E-A947-70E740481C1C}">
                  <a14:useLocalDpi xmlns:a14="http://schemas.microsoft.com/office/drawing/2010/main" val="0"/>
                </a:ext>
              </a:extLst>
            </a:blip>
            <a:srcRect l="-1" r="-75" b="10331"/>
            <a:stretch>
              <a:fillRect/>
            </a:stretch>
          </p:blipFill>
          <p:spPr>
            <a:xfrm>
              <a:off x="11013854" y="3935414"/>
              <a:ext cx="554162" cy="550800"/>
            </a:xfrm>
            <a:prstGeom prst="rect">
              <a:avLst/>
            </a:prstGeom>
          </p:spPr>
        </p:pic>
      </p:grpSp>
    </p:spTree>
    <p:custDataLst>
      <p:tags r:id="rId1"/>
    </p:custDataLst>
    <p:extLst>
      <p:ext uri="{BB962C8B-B14F-4D97-AF65-F5344CB8AC3E}">
        <p14:creationId xmlns:p14="http://schemas.microsoft.com/office/powerpoint/2010/main" val="245582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C862C8-DC2F-9E26-19D8-E4F823FAE547}"/>
              </a:ext>
            </a:extLst>
          </p:cNvPr>
          <p:cNvSpPr>
            <a:spLocks noGrp="1"/>
          </p:cNvSpPr>
          <p:nvPr>
            <p:ph type="title"/>
          </p:nvPr>
        </p:nvSpPr>
        <p:spPr>
          <a:xfrm>
            <a:off x="427791" y="853029"/>
            <a:ext cx="4744502" cy="3387497"/>
          </a:xfrm>
        </p:spPr>
        <p:txBody>
          <a:bodyPr anchor="b">
            <a:normAutofit/>
          </a:bodyPr>
          <a:lstStyle/>
          <a:p>
            <a:r>
              <a:rPr lang="en-GB" sz="4000" b="1" dirty="0">
                <a:solidFill>
                  <a:srgbClr val="FFFFFF"/>
                </a:solidFill>
                <a:effectLst>
                  <a:outerShdw blurRad="38100" dist="38100" dir="2700000" algn="tl">
                    <a:srgbClr val="000000">
                      <a:alpha val="43137"/>
                    </a:srgbClr>
                  </a:outerShdw>
                </a:effectLst>
              </a:rPr>
              <a:t>The value of the Geospatial Leadership Certificate is multi-faceted</a:t>
            </a:r>
          </a:p>
        </p:txBody>
      </p:sp>
      <p:graphicFrame>
        <p:nvGraphicFramePr>
          <p:cNvPr id="21" name="Content Placeholder 2" descr="3 arrows showing 3 bullet points about what the GLC enables.">
            <a:extLst>
              <a:ext uri="{FF2B5EF4-FFF2-40B4-BE49-F238E27FC236}">
                <a16:creationId xmlns:a16="http://schemas.microsoft.com/office/drawing/2014/main" id="{BB8C3748-E268-CF25-5E26-C93DCBC8D05A}"/>
              </a:ext>
            </a:extLst>
          </p:cNvPr>
          <p:cNvGraphicFramePr>
            <a:graphicFrameLocks noGrp="1"/>
          </p:cNvGraphicFramePr>
          <p:nvPr>
            <p:ph idx="1"/>
            <p:extLst>
              <p:ext uri="{D42A27DB-BD31-4B8C-83A1-F6EECF244321}">
                <p14:modId xmlns:p14="http://schemas.microsoft.com/office/powerpoint/2010/main" val="4237827160"/>
              </p:ext>
            </p:extLst>
          </p:nvPr>
        </p:nvGraphicFramePr>
        <p:xfrm>
          <a:off x="6096000" y="10141"/>
          <a:ext cx="5865062" cy="6352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ConsultingWhere logo&#10;&#10;">
            <a:extLst>
              <a:ext uri="{FF2B5EF4-FFF2-40B4-BE49-F238E27FC236}">
                <a16:creationId xmlns:a16="http://schemas.microsoft.com/office/drawing/2014/main" id="{D2A68C1D-B94F-CECD-D4CF-CE919958A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3021" y="6072864"/>
            <a:ext cx="2065782" cy="566974"/>
          </a:xfrm>
          <a:prstGeom prst="rect">
            <a:avLst/>
          </a:prstGeom>
        </p:spPr>
      </p:pic>
      <p:sp>
        <p:nvSpPr>
          <p:cNvPr id="3" name="Slide Number Placeholder 5">
            <a:extLst>
              <a:ext uri="{FF2B5EF4-FFF2-40B4-BE49-F238E27FC236}">
                <a16:creationId xmlns:a16="http://schemas.microsoft.com/office/drawing/2014/main" id="{7BD52AB2-EE7D-4473-553D-56E7339705EC}"/>
              </a:ext>
            </a:extLst>
          </p:cNvPr>
          <p:cNvSpPr>
            <a:spLocks noGrp="1"/>
          </p:cNvSpPr>
          <p:nvPr>
            <p:ph type="sldNum" sz="quarter" idx="12"/>
          </p:nvPr>
        </p:nvSpPr>
        <p:spPr>
          <a:xfrm>
            <a:off x="9456942" y="6419394"/>
            <a:ext cx="2743200" cy="365125"/>
          </a:xfrm>
        </p:spPr>
        <p:txBody>
          <a:bodyPr/>
          <a:lstStyle/>
          <a:p>
            <a:fld id="{D8499F4F-3FC4-45CD-97F6-60AEA978F260}" type="slidenum">
              <a:rPr lang="en-GB" smtClean="0"/>
              <a:t>8</a:t>
            </a:fld>
            <a:endParaRPr lang="en-GB"/>
          </a:p>
        </p:txBody>
      </p:sp>
      <p:sp>
        <p:nvSpPr>
          <p:cNvPr id="6" name="TextBox 5">
            <a:extLst>
              <a:ext uri="{FF2B5EF4-FFF2-40B4-BE49-F238E27FC236}">
                <a16:creationId xmlns:a16="http://schemas.microsoft.com/office/drawing/2014/main" id="{46CFA24C-B65D-192C-785F-294A9AC05445}"/>
              </a:ext>
            </a:extLst>
          </p:cNvPr>
          <p:cNvSpPr txBox="1"/>
          <p:nvPr/>
        </p:nvSpPr>
        <p:spPr>
          <a:xfrm>
            <a:off x="280952" y="5083414"/>
            <a:ext cx="5100223" cy="646331"/>
          </a:xfrm>
          <a:prstGeom prst="rect">
            <a:avLst/>
          </a:prstGeom>
          <a:noFill/>
        </p:spPr>
        <p:txBody>
          <a:bodyPr wrap="square">
            <a:spAutoFit/>
          </a:bodyPr>
          <a:lstStyle/>
          <a:p>
            <a:r>
              <a:rPr lang="en-GB" dirty="0">
                <a:solidFill>
                  <a:schemeClr val="bg1"/>
                </a:solidFill>
              </a:rPr>
              <a:t>Watch the Value Proposition video (2 minutes) </a:t>
            </a:r>
            <a:r>
              <a:rPr lang="en-GB" dirty="0">
                <a:solidFill>
                  <a:schemeClr val="bg1"/>
                </a:solidFill>
                <a:hlinkClick r:id="rId10"/>
              </a:rPr>
              <a:t>here</a:t>
            </a:r>
            <a:r>
              <a:rPr lang="en-GB" dirty="0">
                <a:solidFill>
                  <a:schemeClr val="bg1"/>
                </a:solidFill>
              </a:rPr>
              <a:t>:</a:t>
            </a:r>
          </a:p>
          <a:p>
            <a:endParaRPr lang="en-GB" dirty="0">
              <a:solidFill>
                <a:schemeClr val="bg1"/>
              </a:solidFill>
            </a:endParaRPr>
          </a:p>
        </p:txBody>
      </p:sp>
    </p:spTree>
    <p:custDataLst>
      <p:tags r:id="rId1"/>
    </p:custDataLst>
    <p:extLst>
      <p:ext uri="{BB962C8B-B14F-4D97-AF65-F5344CB8AC3E}">
        <p14:creationId xmlns:p14="http://schemas.microsoft.com/office/powerpoint/2010/main" val="265526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000F72-475B-5EA3-DCA9-C571E80C29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3CF95F-07AE-9E52-1AA2-799E197B7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64F2A71-4B4E-26DF-D1DF-CC045BC3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DCA8ABA-B30E-7DD5-95FC-7DBF05A9B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8A4BCC0-C378-4B49-BC1B-4D1FCF503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A650C59-0AF9-4A61-C78A-12B5DFEBE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31AA88-226E-3666-CB5C-F7A6BB99406B}"/>
              </a:ext>
            </a:extLst>
          </p:cNvPr>
          <p:cNvSpPr>
            <a:spLocks noGrp="1"/>
          </p:cNvSpPr>
          <p:nvPr>
            <p:ph type="title"/>
          </p:nvPr>
        </p:nvSpPr>
        <p:spPr>
          <a:xfrm>
            <a:off x="1011263" y="262613"/>
            <a:ext cx="9895951" cy="1033669"/>
          </a:xfrm>
        </p:spPr>
        <p:txBody>
          <a:bodyPr>
            <a:normAutofit/>
          </a:bodyPr>
          <a:lstStyle/>
          <a:p>
            <a:r>
              <a:rPr lang="en-GB" sz="4000" b="1" dirty="0">
                <a:solidFill>
                  <a:srgbClr val="FFFFFF"/>
                </a:solidFill>
                <a:effectLst>
                  <a:outerShdw blurRad="38100" dist="38100" dir="2700000" algn="tl">
                    <a:srgbClr val="000000">
                      <a:alpha val="43137"/>
                    </a:srgbClr>
                  </a:outerShdw>
                </a:effectLst>
              </a:rPr>
              <a:t>Core modules</a:t>
            </a:r>
          </a:p>
        </p:txBody>
      </p:sp>
      <p:sp>
        <p:nvSpPr>
          <p:cNvPr id="14" name="TextBox 13">
            <a:extLst>
              <a:ext uri="{FF2B5EF4-FFF2-40B4-BE49-F238E27FC236}">
                <a16:creationId xmlns:a16="http://schemas.microsoft.com/office/drawing/2014/main" id="{8BF96876-494B-D54A-0AE0-61DD0FC00654}"/>
              </a:ext>
            </a:extLst>
          </p:cNvPr>
          <p:cNvSpPr txBox="1"/>
          <p:nvPr/>
        </p:nvSpPr>
        <p:spPr>
          <a:xfrm>
            <a:off x="426245" y="1969467"/>
            <a:ext cx="10480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Global Leadership Certificate aims to develop critical management skills through four core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ConsultingWhere logo&#10;">
            <a:extLst>
              <a:ext uri="{FF2B5EF4-FFF2-40B4-BE49-F238E27FC236}">
                <a16:creationId xmlns:a16="http://schemas.microsoft.com/office/drawing/2014/main" id="{261C06D7-600E-9236-1656-271CAA305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70" y="6028413"/>
            <a:ext cx="2065782" cy="566974"/>
          </a:xfrm>
          <a:prstGeom prst="rect">
            <a:avLst/>
          </a:prstGeom>
        </p:spPr>
      </p:pic>
      <p:sp>
        <p:nvSpPr>
          <p:cNvPr id="3" name="Slide Number Placeholder 5">
            <a:extLst>
              <a:ext uri="{FF2B5EF4-FFF2-40B4-BE49-F238E27FC236}">
                <a16:creationId xmlns:a16="http://schemas.microsoft.com/office/drawing/2014/main" id="{087239E9-06BF-3473-1B4F-DDBEA8987F9D}"/>
              </a:ext>
            </a:extLst>
          </p:cNvPr>
          <p:cNvSpPr>
            <a:spLocks noGrp="1"/>
          </p:cNvSpPr>
          <p:nvPr>
            <p:ph type="sldNum" sz="quarter" idx="12"/>
          </p:nvPr>
        </p:nvSpPr>
        <p:spPr>
          <a:xfrm>
            <a:off x="9405257" y="635719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499F4F-3FC4-45CD-97F6-60AEA978F260}" type="slidenum">
              <a:rPr kumimoji="0" lang="en-GB"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grpSp>
        <p:nvGrpSpPr>
          <p:cNvPr id="25" name="Group 24" descr="critical management skills are enhanced through four core modules">
            <a:extLst>
              <a:ext uri="{FF2B5EF4-FFF2-40B4-BE49-F238E27FC236}">
                <a16:creationId xmlns:a16="http://schemas.microsoft.com/office/drawing/2014/main" id="{8BCBF181-BA86-BF79-446D-B4554745C876}"/>
              </a:ext>
            </a:extLst>
          </p:cNvPr>
          <p:cNvGrpSpPr/>
          <p:nvPr/>
        </p:nvGrpSpPr>
        <p:grpSpPr>
          <a:xfrm>
            <a:off x="496351" y="3029172"/>
            <a:ext cx="11334263" cy="1543249"/>
            <a:chOff x="527648" y="2754633"/>
            <a:chExt cx="11334263" cy="1543249"/>
          </a:xfrm>
        </p:grpSpPr>
        <p:sp>
          <p:nvSpPr>
            <p:cNvPr id="7" name="Freeform: Shape 6">
              <a:extLst>
                <a:ext uri="{FF2B5EF4-FFF2-40B4-BE49-F238E27FC236}">
                  <a16:creationId xmlns:a16="http://schemas.microsoft.com/office/drawing/2014/main" id="{3776C7D4-4435-6820-A17D-AE84C31CCCF5}"/>
                </a:ext>
              </a:extLst>
            </p:cNvPr>
            <p:cNvSpPr/>
            <p:nvPr/>
          </p:nvSpPr>
          <p:spPr>
            <a:xfrm>
              <a:off x="527648" y="2780687"/>
              <a:ext cx="2302678" cy="1508701"/>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BD254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lvl="0" indent="0" algn="ctr" defTabSz="933450">
                <a:lnSpc>
                  <a:spcPct val="90000"/>
                </a:lnSpc>
                <a:spcBef>
                  <a:spcPct val="0"/>
                </a:spcBef>
                <a:spcAft>
                  <a:spcPct val="35000"/>
                </a:spcAft>
                <a:buNone/>
              </a:pPr>
              <a:r>
                <a:rPr lang="en-US" dirty="0"/>
                <a:t>Leadership</a:t>
              </a:r>
              <a:endParaRPr lang="en-US" kern="1200" dirty="0"/>
            </a:p>
          </p:txBody>
        </p:sp>
        <p:sp>
          <p:nvSpPr>
            <p:cNvPr id="16" name="Freeform: Shape 15">
              <a:extLst>
                <a:ext uri="{FF2B5EF4-FFF2-40B4-BE49-F238E27FC236}">
                  <a16:creationId xmlns:a16="http://schemas.microsoft.com/office/drawing/2014/main" id="{28352A87-5724-D86D-129F-17A5D59A1BC4}"/>
                </a:ext>
              </a:extLst>
            </p:cNvPr>
            <p:cNvSpPr/>
            <p:nvPr/>
          </p:nvSpPr>
          <p:spPr>
            <a:xfrm>
              <a:off x="3510334" y="2780687"/>
              <a:ext cx="2327174" cy="1517195"/>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F7B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lvl="0" indent="0" algn="ctr" defTabSz="933450">
                <a:lnSpc>
                  <a:spcPct val="90000"/>
                </a:lnSpc>
                <a:spcBef>
                  <a:spcPct val="0"/>
                </a:spcBef>
                <a:spcAft>
                  <a:spcPct val="35000"/>
                </a:spcAft>
                <a:buNone/>
              </a:pPr>
              <a:r>
                <a:rPr lang="en-US" kern="1200" dirty="0"/>
                <a:t>Team Development</a:t>
              </a:r>
            </a:p>
          </p:txBody>
        </p:sp>
        <p:sp>
          <p:nvSpPr>
            <p:cNvPr id="18" name="Freeform: Shape 17">
              <a:extLst>
                <a:ext uri="{FF2B5EF4-FFF2-40B4-BE49-F238E27FC236}">
                  <a16:creationId xmlns:a16="http://schemas.microsoft.com/office/drawing/2014/main" id="{B3B659ED-0C86-5B16-3501-1F576CBB8C72}"/>
                </a:ext>
              </a:extLst>
            </p:cNvPr>
            <p:cNvSpPr/>
            <p:nvPr/>
          </p:nvSpPr>
          <p:spPr>
            <a:xfrm>
              <a:off x="6577773" y="2754633"/>
              <a:ext cx="2276957" cy="1517195"/>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00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lvl="0" indent="0" algn="ctr" defTabSz="933450">
                <a:lnSpc>
                  <a:spcPct val="90000"/>
                </a:lnSpc>
                <a:spcBef>
                  <a:spcPct val="0"/>
                </a:spcBef>
                <a:spcAft>
                  <a:spcPct val="35000"/>
                </a:spcAft>
                <a:buNone/>
              </a:pPr>
              <a:r>
                <a:rPr lang="en-GB" kern="1200" dirty="0"/>
                <a:t>Making the Business case for investment in geospatial </a:t>
              </a:r>
            </a:p>
          </p:txBody>
        </p:sp>
        <p:sp>
          <p:nvSpPr>
            <p:cNvPr id="19" name="Freeform: Shape 18">
              <a:extLst>
                <a:ext uri="{FF2B5EF4-FFF2-40B4-BE49-F238E27FC236}">
                  <a16:creationId xmlns:a16="http://schemas.microsoft.com/office/drawing/2014/main" id="{A92A743E-671C-4B89-C1E4-FF9E31E3F21F}"/>
                </a:ext>
              </a:extLst>
            </p:cNvPr>
            <p:cNvSpPr/>
            <p:nvPr/>
          </p:nvSpPr>
          <p:spPr>
            <a:xfrm>
              <a:off x="9584954" y="2766971"/>
              <a:ext cx="2276957" cy="1492517"/>
            </a:xfrm>
            <a:custGeom>
              <a:avLst/>
              <a:gdLst>
                <a:gd name="connsiteX0" fmla="*/ 0 w 2299554"/>
                <a:gd name="connsiteY0" fmla="*/ 137973 h 1379732"/>
                <a:gd name="connsiteX1" fmla="*/ 137973 w 2299554"/>
                <a:gd name="connsiteY1" fmla="*/ 0 h 1379732"/>
                <a:gd name="connsiteX2" fmla="*/ 2161581 w 2299554"/>
                <a:gd name="connsiteY2" fmla="*/ 0 h 1379732"/>
                <a:gd name="connsiteX3" fmla="*/ 2299554 w 2299554"/>
                <a:gd name="connsiteY3" fmla="*/ 137973 h 1379732"/>
                <a:gd name="connsiteX4" fmla="*/ 2299554 w 2299554"/>
                <a:gd name="connsiteY4" fmla="*/ 1241759 h 1379732"/>
                <a:gd name="connsiteX5" fmla="*/ 2161581 w 2299554"/>
                <a:gd name="connsiteY5" fmla="*/ 1379732 h 1379732"/>
                <a:gd name="connsiteX6" fmla="*/ 137973 w 2299554"/>
                <a:gd name="connsiteY6" fmla="*/ 1379732 h 1379732"/>
                <a:gd name="connsiteX7" fmla="*/ 0 w 2299554"/>
                <a:gd name="connsiteY7" fmla="*/ 1241759 h 1379732"/>
                <a:gd name="connsiteX8" fmla="*/ 0 w 2299554"/>
                <a:gd name="connsiteY8" fmla="*/ 137973 h 137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554" h="1379732">
                  <a:moveTo>
                    <a:pt x="0" y="137973"/>
                  </a:moveTo>
                  <a:cubicBezTo>
                    <a:pt x="0" y="61773"/>
                    <a:pt x="61773" y="0"/>
                    <a:pt x="137973" y="0"/>
                  </a:cubicBezTo>
                  <a:lnTo>
                    <a:pt x="2161581" y="0"/>
                  </a:lnTo>
                  <a:cubicBezTo>
                    <a:pt x="2237781" y="0"/>
                    <a:pt x="2299554" y="61773"/>
                    <a:pt x="2299554" y="137973"/>
                  </a:cubicBezTo>
                  <a:lnTo>
                    <a:pt x="2299554" y="1241759"/>
                  </a:lnTo>
                  <a:cubicBezTo>
                    <a:pt x="2299554" y="1317959"/>
                    <a:pt x="2237781" y="1379732"/>
                    <a:pt x="2161581" y="1379732"/>
                  </a:cubicBezTo>
                  <a:lnTo>
                    <a:pt x="137973" y="1379732"/>
                  </a:lnTo>
                  <a:cubicBezTo>
                    <a:pt x="61773" y="1379732"/>
                    <a:pt x="0" y="1317959"/>
                    <a:pt x="0" y="1241759"/>
                  </a:cubicBezTo>
                  <a:lnTo>
                    <a:pt x="0" y="137973"/>
                  </a:lnTo>
                  <a:close/>
                </a:path>
              </a:pathLst>
            </a:custGeom>
            <a:solidFill>
              <a:srgbClr val="99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5">
                <a:hueOff val="13864123"/>
                <a:satOff val="-379"/>
                <a:lumOff val="-2092"/>
                <a:alphaOff val="0"/>
              </a:schemeClr>
            </a:fillRef>
            <a:effectRef idx="0">
              <a:scrgbClr r="0" g="0" b="0"/>
            </a:effectRef>
            <a:fontRef idx="minor">
              <a:schemeClr val="lt1"/>
            </a:fontRef>
          </p:style>
          <p:txBody>
            <a:bodyPr spcFirstLastPara="0" vert="horz" wrap="square" lIns="120421" tIns="120421" rIns="120421" bIns="120421" numCol="1" spcCol="1270" anchor="ctr" anchorCtr="0">
              <a:noAutofit/>
            </a:bodyPr>
            <a:lstStyle/>
            <a:p>
              <a:pPr marL="0" lvl="0" indent="0" algn="ctr" defTabSz="933450">
                <a:lnSpc>
                  <a:spcPct val="90000"/>
                </a:lnSpc>
                <a:spcBef>
                  <a:spcPct val="0"/>
                </a:spcBef>
                <a:spcAft>
                  <a:spcPct val="35000"/>
                </a:spcAft>
                <a:buNone/>
              </a:pPr>
              <a:r>
                <a:rPr lang="en-GB" kern="1200" dirty="0"/>
                <a:t>Effectively communicating the benefits of geospatial to decision makers</a:t>
              </a:r>
            </a:p>
          </p:txBody>
        </p:sp>
        <p:sp>
          <p:nvSpPr>
            <p:cNvPr id="20" name="Arrow: Right 19">
              <a:extLst>
                <a:ext uri="{FF2B5EF4-FFF2-40B4-BE49-F238E27FC236}">
                  <a16:creationId xmlns:a16="http://schemas.microsoft.com/office/drawing/2014/main" id="{CDE10B22-F423-E800-D018-2E7C2C3C5DDC}"/>
                </a:ext>
              </a:extLst>
            </p:cNvPr>
            <p:cNvSpPr/>
            <p:nvPr/>
          </p:nvSpPr>
          <p:spPr>
            <a:xfrm>
              <a:off x="2921114" y="3253578"/>
              <a:ext cx="522928" cy="456435"/>
            </a:xfrm>
            <a:prstGeom prst="rightArrow">
              <a:avLst>
                <a:gd name="adj1" fmla="val 54886"/>
                <a:gd name="adj2"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348919BE-2234-BC41-4677-6BAA57E68514}"/>
                </a:ext>
              </a:extLst>
            </p:cNvPr>
            <p:cNvSpPr/>
            <p:nvPr/>
          </p:nvSpPr>
          <p:spPr>
            <a:xfrm>
              <a:off x="5964037" y="3253578"/>
              <a:ext cx="522928" cy="456435"/>
            </a:xfrm>
            <a:prstGeom prst="rightArrow">
              <a:avLst>
                <a:gd name="adj1" fmla="val 54886"/>
                <a:gd name="adj2"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94349156-F7F3-FB90-9E0F-52E27EAA67CB}"/>
                </a:ext>
              </a:extLst>
            </p:cNvPr>
            <p:cNvSpPr/>
            <p:nvPr/>
          </p:nvSpPr>
          <p:spPr>
            <a:xfrm>
              <a:off x="8958378" y="3253578"/>
              <a:ext cx="522928" cy="456435"/>
            </a:xfrm>
            <a:prstGeom prst="rightArrow">
              <a:avLst>
                <a:gd name="adj1" fmla="val 54886"/>
                <a:gd name="adj2"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240838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121"/>
      </a:dk2>
      <a:lt2>
        <a:srgbClr val="636363"/>
      </a:lt2>
      <a:accent1>
        <a:srgbClr val="00B0F0"/>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12121"/>
      </a:dk2>
      <a:lt2>
        <a:srgbClr val="636363"/>
      </a:lt2>
      <a:accent1>
        <a:srgbClr val="00B0F0"/>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6246</TotalTime>
  <Words>2454</Words>
  <Application>Microsoft Office PowerPoint</Application>
  <PresentationFormat>Widescreen</PresentationFormat>
  <Paragraphs>397</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Aptos</vt:lpstr>
      <vt:lpstr>Arial</vt:lpstr>
      <vt:lpstr>Calibri</vt:lpstr>
      <vt:lpstr>Calibri Light</vt:lpstr>
      <vt:lpstr>Courier New</vt:lpstr>
      <vt:lpstr>Office Theme</vt:lpstr>
      <vt:lpstr>1_Office Theme</vt:lpstr>
      <vt:lpstr>The Geospatial Leadership Certificate (GLC)  Course Prospectus</vt:lpstr>
      <vt:lpstr>Why are leadership skills so important?</vt:lpstr>
      <vt:lpstr>What does the Certificate offer?</vt:lpstr>
      <vt:lpstr>The learning objectives</vt:lpstr>
      <vt:lpstr>Focusing throughout on Geospatial Case Studies and Experience</vt:lpstr>
      <vt:lpstr>GLC: Delivery Model</vt:lpstr>
      <vt:lpstr>Core Teaching Team  </vt:lpstr>
      <vt:lpstr>The value of the Geospatial Leadership Certificate is multi-faceted</vt:lpstr>
      <vt:lpstr>Core modules</vt:lpstr>
      <vt:lpstr>Optional modules</vt:lpstr>
      <vt:lpstr>Commitment (estimated 16 hours per module)</vt:lpstr>
      <vt:lpstr>Course timetable - delivered over 9-month period</vt:lpstr>
      <vt:lpstr>Module Content: Core modules Summary</vt:lpstr>
      <vt:lpstr>Module 1: Leadership</vt:lpstr>
      <vt:lpstr>Module 2: Team Development </vt:lpstr>
      <vt:lpstr>Module 3: Building the Business Case for Investment</vt:lpstr>
      <vt:lpstr>Module 4: Effective Communication with Decision Makers</vt:lpstr>
      <vt:lpstr>Module Content: Optional modules summary</vt:lpstr>
      <vt:lpstr>Module 5: Geospatial Project Management</vt:lpstr>
      <vt:lpstr>Module 6:  Marketing Strategy and Implementation</vt:lpstr>
      <vt:lpstr>Module 7: Geospatial Maturity Assessment and Governance </vt:lpstr>
      <vt:lpstr>Module 8: Sustainable Business Models</vt:lpstr>
      <vt:lpstr>Module 9: Basic Sales Techniques</vt:lpstr>
      <vt:lpstr>Module 10:  The Impact of Artificial Intelligence (AI)  for Geospatial</vt:lpstr>
      <vt:lpstr>Certificate award </vt:lpstr>
      <vt:lpstr>Accreditation </vt:lpstr>
      <vt:lpstr>Frequently asked questions</vt:lpstr>
      <vt:lpstr>GLC: How to 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Coote</dc:creator>
  <cp:lastModifiedBy>Elisabeth White</cp:lastModifiedBy>
  <cp:revision>102</cp:revision>
  <cp:lastPrinted>2025-06-05T05:52:06Z</cp:lastPrinted>
  <dcterms:created xsi:type="dcterms:W3CDTF">2024-06-05T13:04:44Z</dcterms:created>
  <dcterms:modified xsi:type="dcterms:W3CDTF">2026-06-10T13:38:47Z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6C89BBFE-2682-4528-9CA5-319CD2267CA2</vt:lpwstr>
  </property>
  <property fmtid="{D5CDD505-2E9C-101B-9397-08002B2CF9AE}" pid="3" name="ArticulatePath">
    <vt:lpwstr>https://consultingwhereltd-my.sharepoint.com/personal/elisabeth_white_consultingwhere_com/Documents/Documents/CONSULTING_WHERE/GLC/Prospectus/GLC Prospectus v31 20250105</vt:lpwstr>
  </property>
</Properties>
</file>